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Black" panose="020B0A04020102020204" pitchFamily="34" charset="0"/>
      <p:bold r:id="rId35"/>
    </p:embeddedFont>
    <p:embeddedFont>
      <p:font typeface="PMingLiU" panose="02020500000000000000" pitchFamily="18" charset="-12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7"/>
    <a:srgbClr val="016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2DDA-55A4-4D21-BF18-711B130F0337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950A-6F09-4E9A-BF41-40ACCC63C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47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950A-6F09-4E9A-BF41-40ACCC63C7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15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950A-6F09-4E9A-BF41-40ACCC63C7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28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950A-6F09-4E9A-BF41-40ACCC63C7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97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950A-6F09-4E9A-BF41-40ACCC63C7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98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950A-6F09-4E9A-BF41-40ACCC63C78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7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6950A-6F09-4E9A-BF41-40ACCC63C7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6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6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1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1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8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4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2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4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5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498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552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606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660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17148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8"/>
          <p:cNvCxnSpPr/>
          <p:nvPr/>
        </p:nvCxnSpPr>
        <p:spPr>
          <a:xfrm>
            <a:off x="338741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73795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8849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43903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8957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79452" y="283085"/>
            <a:ext cx="1280392" cy="307775"/>
          </a:xfrm>
          <a:prstGeom prst="rect">
            <a:avLst/>
          </a:prstGeom>
          <a:solidFill>
            <a:srgbClr val="0163AA"/>
          </a:solidFill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318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4984" y="283085"/>
            <a:ext cx="1295400" cy="307775"/>
          </a:xfrm>
          <a:prstGeom prst="rect">
            <a:avLst/>
          </a:prstGeom>
          <a:solidFill>
            <a:srgbClr val="0163AA"/>
          </a:solidFill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研究背景</a:t>
            </a:r>
            <a:endParaRPr lang="zh-HK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6552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606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660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17148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8"/>
          <p:cNvCxnSpPr/>
          <p:nvPr/>
        </p:nvCxnSpPr>
        <p:spPr>
          <a:xfrm>
            <a:off x="338741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73795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8849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43903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8957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79452" y="283085"/>
            <a:ext cx="1280392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论文绪论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383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498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研究背景</a:t>
            </a:r>
            <a:endParaRPr lang="zh-HK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65524" y="283085"/>
            <a:ext cx="1295400" cy="307775"/>
          </a:xfrm>
          <a:prstGeom prst="rect">
            <a:avLst/>
          </a:prstGeom>
          <a:solidFill>
            <a:srgbClr val="0163AA"/>
          </a:solidFill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lvl="0" algn="ctr">
              <a:defRPr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研究方法</a:t>
            </a:r>
            <a:endParaRPr lang="zh-HK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1606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660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17148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8"/>
          <p:cNvCxnSpPr/>
          <p:nvPr/>
        </p:nvCxnSpPr>
        <p:spPr>
          <a:xfrm>
            <a:off x="338741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73795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8849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43903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8957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79452" y="283085"/>
            <a:ext cx="1280392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论文绪论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78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498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研究背景</a:t>
            </a:r>
            <a:endParaRPr lang="zh-HK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6552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研究方法</a:t>
            </a:r>
            <a:endParaRPr lang="zh-HK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16064" y="283085"/>
            <a:ext cx="1295400" cy="307775"/>
          </a:xfrm>
          <a:prstGeom prst="rect">
            <a:avLst/>
          </a:prstGeom>
          <a:solidFill>
            <a:srgbClr val="0163AA"/>
          </a:solidFill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lvl="0" algn="ctr">
              <a:defRPr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研究结果</a:t>
            </a:r>
            <a:endParaRPr lang="zh-HK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6660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17148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8"/>
          <p:cNvCxnSpPr/>
          <p:nvPr/>
        </p:nvCxnSpPr>
        <p:spPr>
          <a:xfrm>
            <a:off x="338741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73795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8849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43903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8957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79452" y="283085"/>
            <a:ext cx="1280392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论文绪论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077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498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研究背景</a:t>
            </a:r>
            <a:endParaRPr lang="zh-HK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6552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研究方法</a:t>
            </a:r>
            <a:endParaRPr lang="zh-HK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1606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研究结果</a:t>
            </a:r>
            <a:endParaRPr lang="zh-HK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66604" y="283085"/>
            <a:ext cx="1295400" cy="307775"/>
          </a:xfrm>
          <a:prstGeom prst="rect">
            <a:avLst/>
          </a:prstGeom>
          <a:solidFill>
            <a:srgbClr val="0163AA"/>
          </a:solidFill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lvl="0" algn="ctr">
              <a:defRPr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问题讨论</a:t>
            </a:r>
            <a:endParaRPr lang="zh-HK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817148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1400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8"/>
          <p:cNvCxnSpPr/>
          <p:nvPr/>
        </p:nvCxnSpPr>
        <p:spPr>
          <a:xfrm>
            <a:off x="338741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73795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8849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43903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8957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79452" y="283085"/>
            <a:ext cx="1280392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论文绪论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5650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498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研究背景</a:t>
            </a:r>
            <a:endParaRPr lang="zh-HK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6552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研究方法</a:t>
            </a:r>
            <a:endParaRPr lang="zh-HK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1606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研究结果</a:t>
            </a:r>
            <a:endParaRPr lang="zh-HK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466604" y="283085"/>
            <a:ext cx="1295400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lvl="0"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问题讨论</a:t>
            </a:r>
            <a:endParaRPr lang="zh-HK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817148" y="283085"/>
            <a:ext cx="1295400" cy="307775"/>
          </a:xfrm>
          <a:prstGeom prst="rect">
            <a:avLst/>
          </a:prstGeom>
          <a:solidFill>
            <a:srgbClr val="0163AA"/>
          </a:solidFill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lvl="0" algn="ctr">
              <a:defRPr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论文总结</a:t>
            </a:r>
            <a:endParaRPr lang="zh-HK" altLang="en-US" dirty="0"/>
          </a:p>
        </p:txBody>
      </p:sp>
      <p:cxnSp>
        <p:nvCxnSpPr>
          <p:cNvPr id="11" name="直接连接符 18"/>
          <p:cNvCxnSpPr/>
          <p:nvPr/>
        </p:nvCxnSpPr>
        <p:spPr>
          <a:xfrm>
            <a:off x="338741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30"/>
          <p:cNvCxnSpPr/>
          <p:nvPr/>
        </p:nvCxnSpPr>
        <p:spPr>
          <a:xfrm>
            <a:off x="473795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31"/>
          <p:cNvCxnSpPr/>
          <p:nvPr/>
        </p:nvCxnSpPr>
        <p:spPr>
          <a:xfrm>
            <a:off x="608849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2"/>
          <p:cNvCxnSpPr/>
          <p:nvPr/>
        </p:nvCxnSpPr>
        <p:spPr>
          <a:xfrm>
            <a:off x="743903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33"/>
          <p:cNvCxnSpPr/>
          <p:nvPr/>
        </p:nvCxnSpPr>
        <p:spPr>
          <a:xfrm>
            <a:off x="8789574" y="301177"/>
            <a:ext cx="0" cy="271591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79452" y="283085"/>
            <a:ext cx="1280392" cy="307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论文绪论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1993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9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4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587541" y="4723548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7541" y="5245042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28310" y="4738908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1900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锐旗设计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28310" y="5260402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1900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锐旗设计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22587" y="953764"/>
            <a:ext cx="9346827" cy="2630353"/>
            <a:chOff x="1131298" y="1196334"/>
            <a:chExt cx="9346827" cy="2630353"/>
          </a:xfrm>
        </p:grpSpPr>
        <p:sp>
          <p:nvSpPr>
            <p:cNvPr id="16" name="文本框 15"/>
            <p:cNvSpPr txBox="1"/>
            <p:nvPr/>
          </p:nvSpPr>
          <p:spPr>
            <a:xfrm>
              <a:off x="1715585" y="1859486"/>
              <a:ext cx="8762540" cy="1323437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8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毕业答辩</a:t>
              </a:r>
              <a:r>
                <a:rPr lang="en-US" altLang="zh-CN" sz="8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8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altLang="zh-CN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64571" y="3303467"/>
              <a:ext cx="6114853" cy="523220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点击此处添加副标题</a:t>
              </a:r>
              <a:endParaRPr lang="zh-HK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rot="19764056">
              <a:off x="1131298" y="1196334"/>
              <a:ext cx="1424066" cy="1326299"/>
              <a:chOff x="1164" y="687"/>
              <a:chExt cx="3219" cy="299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164" y="687"/>
                <a:ext cx="3219" cy="2998"/>
              </a:xfrm>
              <a:custGeom>
                <a:avLst/>
                <a:gdLst>
                  <a:gd name="T0" fmla="*/ 96 w 1360"/>
                  <a:gd name="T1" fmla="*/ 404 h 1266"/>
                  <a:gd name="T2" fmla="*/ 96 w 1360"/>
                  <a:gd name="T3" fmla="*/ 527 h 1266"/>
                  <a:gd name="T4" fmla="*/ 105 w 1360"/>
                  <a:gd name="T5" fmla="*/ 537 h 1266"/>
                  <a:gd name="T6" fmla="*/ 123 w 1360"/>
                  <a:gd name="T7" fmla="*/ 616 h 1266"/>
                  <a:gd name="T8" fmla="*/ 119 w 1360"/>
                  <a:gd name="T9" fmla="*/ 629 h 1266"/>
                  <a:gd name="T10" fmla="*/ 147 w 1360"/>
                  <a:gd name="T11" fmla="*/ 940 h 1266"/>
                  <a:gd name="T12" fmla="*/ 169 w 1360"/>
                  <a:gd name="T13" fmla="*/ 1194 h 1266"/>
                  <a:gd name="T14" fmla="*/ 175 w 1360"/>
                  <a:gd name="T15" fmla="*/ 1266 h 1266"/>
                  <a:gd name="T16" fmla="*/ 0 w 1360"/>
                  <a:gd name="T17" fmla="*/ 1266 h 1266"/>
                  <a:gd name="T18" fmla="*/ 6 w 1360"/>
                  <a:gd name="T19" fmla="*/ 1197 h 1266"/>
                  <a:gd name="T20" fmla="*/ 38 w 1360"/>
                  <a:gd name="T21" fmla="*/ 811 h 1266"/>
                  <a:gd name="T22" fmla="*/ 54 w 1360"/>
                  <a:gd name="T23" fmla="*/ 629 h 1266"/>
                  <a:gd name="T24" fmla="*/ 50 w 1360"/>
                  <a:gd name="T25" fmla="*/ 613 h 1266"/>
                  <a:gd name="T26" fmla="*/ 71 w 1360"/>
                  <a:gd name="T27" fmla="*/ 537 h 1266"/>
                  <a:gd name="T28" fmla="*/ 79 w 1360"/>
                  <a:gd name="T29" fmla="*/ 525 h 1266"/>
                  <a:gd name="T30" fmla="*/ 79 w 1360"/>
                  <a:gd name="T31" fmla="*/ 407 h 1266"/>
                  <a:gd name="T32" fmla="*/ 70 w 1360"/>
                  <a:gd name="T33" fmla="*/ 392 h 1266"/>
                  <a:gd name="T34" fmla="*/ 31 w 1360"/>
                  <a:gd name="T35" fmla="*/ 374 h 1266"/>
                  <a:gd name="T36" fmla="*/ 44 w 1360"/>
                  <a:gd name="T37" fmla="*/ 366 h 1266"/>
                  <a:gd name="T38" fmla="*/ 624 w 1360"/>
                  <a:gd name="T39" fmla="*/ 44 h 1266"/>
                  <a:gd name="T40" fmla="*/ 692 w 1360"/>
                  <a:gd name="T41" fmla="*/ 5 h 1266"/>
                  <a:gd name="T42" fmla="*/ 718 w 1360"/>
                  <a:gd name="T43" fmla="*/ 5 h 1266"/>
                  <a:gd name="T44" fmla="*/ 1255 w 1360"/>
                  <a:gd name="T45" fmla="*/ 275 h 1266"/>
                  <a:gd name="T46" fmla="*/ 1360 w 1360"/>
                  <a:gd name="T47" fmla="*/ 328 h 1266"/>
                  <a:gd name="T48" fmla="*/ 1302 w 1360"/>
                  <a:gd name="T49" fmla="*/ 360 h 1266"/>
                  <a:gd name="T50" fmla="*/ 723 w 1360"/>
                  <a:gd name="T51" fmla="*/ 666 h 1266"/>
                  <a:gd name="T52" fmla="*/ 688 w 1360"/>
                  <a:gd name="T53" fmla="*/ 668 h 1266"/>
                  <a:gd name="T54" fmla="*/ 112 w 1360"/>
                  <a:gd name="T55" fmla="*/ 411 h 1266"/>
                  <a:gd name="T56" fmla="*/ 96 w 1360"/>
                  <a:gd name="T57" fmla="*/ 404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0" h="1266">
                    <a:moveTo>
                      <a:pt x="96" y="404"/>
                    </a:moveTo>
                    <a:cubicBezTo>
                      <a:pt x="96" y="447"/>
                      <a:pt x="96" y="487"/>
                      <a:pt x="96" y="527"/>
                    </a:cubicBezTo>
                    <a:cubicBezTo>
                      <a:pt x="96" y="531"/>
                      <a:pt x="101" y="535"/>
                      <a:pt x="105" y="537"/>
                    </a:cubicBezTo>
                    <a:cubicBezTo>
                      <a:pt x="136" y="555"/>
                      <a:pt x="144" y="585"/>
                      <a:pt x="123" y="616"/>
                    </a:cubicBezTo>
                    <a:cubicBezTo>
                      <a:pt x="121" y="620"/>
                      <a:pt x="119" y="625"/>
                      <a:pt x="119" y="629"/>
                    </a:cubicBezTo>
                    <a:cubicBezTo>
                      <a:pt x="128" y="733"/>
                      <a:pt x="138" y="836"/>
                      <a:pt x="147" y="940"/>
                    </a:cubicBezTo>
                    <a:cubicBezTo>
                      <a:pt x="154" y="1024"/>
                      <a:pt x="162" y="1109"/>
                      <a:pt x="169" y="1194"/>
                    </a:cubicBezTo>
                    <a:cubicBezTo>
                      <a:pt x="171" y="1217"/>
                      <a:pt x="173" y="1239"/>
                      <a:pt x="175" y="1266"/>
                    </a:cubicBezTo>
                    <a:cubicBezTo>
                      <a:pt x="117" y="1266"/>
                      <a:pt x="60" y="1266"/>
                      <a:pt x="0" y="1266"/>
                    </a:cubicBezTo>
                    <a:cubicBezTo>
                      <a:pt x="2" y="1244"/>
                      <a:pt x="4" y="1220"/>
                      <a:pt x="6" y="1197"/>
                    </a:cubicBezTo>
                    <a:cubicBezTo>
                      <a:pt x="16" y="1068"/>
                      <a:pt x="27" y="940"/>
                      <a:pt x="38" y="811"/>
                    </a:cubicBezTo>
                    <a:cubicBezTo>
                      <a:pt x="43" y="750"/>
                      <a:pt x="49" y="690"/>
                      <a:pt x="54" y="629"/>
                    </a:cubicBezTo>
                    <a:cubicBezTo>
                      <a:pt x="54" y="624"/>
                      <a:pt x="52" y="617"/>
                      <a:pt x="50" y="613"/>
                    </a:cubicBezTo>
                    <a:cubicBezTo>
                      <a:pt x="32" y="583"/>
                      <a:pt x="40" y="553"/>
                      <a:pt x="71" y="537"/>
                    </a:cubicBezTo>
                    <a:cubicBezTo>
                      <a:pt x="75" y="535"/>
                      <a:pt x="79" y="529"/>
                      <a:pt x="79" y="525"/>
                    </a:cubicBezTo>
                    <a:cubicBezTo>
                      <a:pt x="79" y="486"/>
                      <a:pt x="80" y="446"/>
                      <a:pt x="79" y="407"/>
                    </a:cubicBezTo>
                    <a:cubicBezTo>
                      <a:pt x="79" y="402"/>
                      <a:pt x="74" y="395"/>
                      <a:pt x="70" y="392"/>
                    </a:cubicBezTo>
                    <a:cubicBezTo>
                      <a:pt x="58" y="386"/>
                      <a:pt x="45" y="381"/>
                      <a:pt x="31" y="374"/>
                    </a:cubicBezTo>
                    <a:cubicBezTo>
                      <a:pt x="36" y="371"/>
                      <a:pt x="40" y="368"/>
                      <a:pt x="44" y="366"/>
                    </a:cubicBezTo>
                    <a:cubicBezTo>
                      <a:pt x="237" y="259"/>
                      <a:pt x="431" y="151"/>
                      <a:pt x="624" y="44"/>
                    </a:cubicBezTo>
                    <a:cubicBezTo>
                      <a:pt x="647" y="31"/>
                      <a:pt x="670" y="19"/>
                      <a:pt x="692" y="5"/>
                    </a:cubicBezTo>
                    <a:cubicBezTo>
                      <a:pt x="702" y="0"/>
                      <a:pt x="709" y="1"/>
                      <a:pt x="718" y="5"/>
                    </a:cubicBezTo>
                    <a:cubicBezTo>
                      <a:pt x="897" y="96"/>
                      <a:pt x="1076" y="185"/>
                      <a:pt x="1255" y="275"/>
                    </a:cubicBezTo>
                    <a:cubicBezTo>
                      <a:pt x="1289" y="293"/>
                      <a:pt x="1324" y="310"/>
                      <a:pt x="1360" y="328"/>
                    </a:cubicBezTo>
                    <a:cubicBezTo>
                      <a:pt x="1339" y="340"/>
                      <a:pt x="1320" y="350"/>
                      <a:pt x="1302" y="360"/>
                    </a:cubicBezTo>
                    <a:cubicBezTo>
                      <a:pt x="1109" y="462"/>
                      <a:pt x="916" y="564"/>
                      <a:pt x="723" y="666"/>
                    </a:cubicBezTo>
                    <a:cubicBezTo>
                      <a:pt x="711" y="672"/>
                      <a:pt x="701" y="674"/>
                      <a:pt x="688" y="668"/>
                    </a:cubicBezTo>
                    <a:cubicBezTo>
                      <a:pt x="496" y="582"/>
                      <a:pt x="304" y="496"/>
                      <a:pt x="112" y="411"/>
                    </a:cubicBezTo>
                    <a:cubicBezTo>
                      <a:pt x="108" y="409"/>
                      <a:pt x="103" y="407"/>
                      <a:pt x="96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829" y="1959"/>
                <a:ext cx="2000" cy="947"/>
              </a:xfrm>
              <a:custGeom>
                <a:avLst/>
                <a:gdLst>
                  <a:gd name="T0" fmla="*/ 0 w 845"/>
                  <a:gd name="T1" fmla="*/ 147 h 400"/>
                  <a:gd name="T2" fmla="*/ 78 w 845"/>
                  <a:gd name="T3" fmla="*/ 32 h 400"/>
                  <a:gd name="T4" fmla="*/ 96 w 845"/>
                  <a:gd name="T5" fmla="*/ 28 h 400"/>
                  <a:gd name="T6" fmla="*/ 262 w 845"/>
                  <a:gd name="T7" fmla="*/ 101 h 400"/>
                  <a:gd name="T8" fmla="*/ 417 w 845"/>
                  <a:gd name="T9" fmla="*/ 170 h 400"/>
                  <a:gd name="T10" fmla="*/ 434 w 845"/>
                  <a:gd name="T11" fmla="*/ 167 h 400"/>
                  <a:gd name="T12" fmla="*/ 724 w 845"/>
                  <a:gd name="T13" fmla="*/ 13 h 400"/>
                  <a:gd name="T14" fmla="*/ 749 w 845"/>
                  <a:gd name="T15" fmla="*/ 0 h 400"/>
                  <a:gd name="T16" fmla="*/ 845 w 845"/>
                  <a:gd name="T17" fmla="*/ 143 h 400"/>
                  <a:gd name="T18" fmla="*/ 743 w 845"/>
                  <a:gd name="T19" fmla="*/ 207 h 400"/>
                  <a:gd name="T20" fmla="*/ 448 w 845"/>
                  <a:gd name="T21" fmla="*/ 393 h 400"/>
                  <a:gd name="T22" fmla="*/ 421 w 845"/>
                  <a:gd name="T23" fmla="*/ 394 h 400"/>
                  <a:gd name="T24" fmla="*/ 8 w 845"/>
                  <a:gd name="T25" fmla="*/ 153 h 400"/>
                  <a:gd name="T26" fmla="*/ 0 w 845"/>
                  <a:gd name="T27" fmla="*/ 14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5" h="400">
                    <a:moveTo>
                      <a:pt x="0" y="147"/>
                    </a:moveTo>
                    <a:cubicBezTo>
                      <a:pt x="27" y="108"/>
                      <a:pt x="53" y="70"/>
                      <a:pt x="78" y="32"/>
                    </a:cubicBezTo>
                    <a:cubicBezTo>
                      <a:pt x="84" y="24"/>
                      <a:pt x="89" y="25"/>
                      <a:pt x="96" y="28"/>
                    </a:cubicBezTo>
                    <a:cubicBezTo>
                      <a:pt x="151" y="53"/>
                      <a:pt x="206" y="77"/>
                      <a:pt x="262" y="101"/>
                    </a:cubicBezTo>
                    <a:cubicBezTo>
                      <a:pt x="313" y="124"/>
                      <a:pt x="365" y="147"/>
                      <a:pt x="417" y="170"/>
                    </a:cubicBezTo>
                    <a:cubicBezTo>
                      <a:pt x="421" y="172"/>
                      <a:pt x="429" y="170"/>
                      <a:pt x="434" y="167"/>
                    </a:cubicBezTo>
                    <a:cubicBezTo>
                      <a:pt x="531" y="116"/>
                      <a:pt x="627" y="65"/>
                      <a:pt x="724" y="13"/>
                    </a:cubicBezTo>
                    <a:cubicBezTo>
                      <a:pt x="732" y="9"/>
                      <a:pt x="740" y="5"/>
                      <a:pt x="749" y="0"/>
                    </a:cubicBezTo>
                    <a:cubicBezTo>
                      <a:pt x="781" y="48"/>
                      <a:pt x="813" y="95"/>
                      <a:pt x="845" y="143"/>
                    </a:cubicBezTo>
                    <a:cubicBezTo>
                      <a:pt x="811" y="165"/>
                      <a:pt x="777" y="186"/>
                      <a:pt x="743" y="207"/>
                    </a:cubicBezTo>
                    <a:cubicBezTo>
                      <a:pt x="645" y="269"/>
                      <a:pt x="546" y="331"/>
                      <a:pt x="448" y="393"/>
                    </a:cubicBezTo>
                    <a:cubicBezTo>
                      <a:pt x="438" y="399"/>
                      <a:pt x="431" y="400"/>
                      <a:pt x="421" y="394"/>
                    </a:cubicBezTo>
                    <a:cubicBezTo>
                      <a:pt x="284" y="313"/>
                      <a:pt x="146" y="233"/>
                      <a:pt x="8" y="153"/>
                    </a:cubicBezTo>
                    <a:cubicBezTo>
                      <a:pt x="6" y="151"/>
                      <a:pt x="3" y="149"/>
                      <a:pt x="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4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700000">
            <a:off x="5423833" y="2472179"/>
            <a:ext cx="1347047" cy="134704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 25"/>
          <p:cNvGrpSpPr/>
          <p:nvPr/>
        </p:nvGrpSpPr>
        <p:grpSpPr>
          <a:xfrm>
            <a:off x="5596416" y="2648347"/>
            <a:ext cx="1001875" cy="994719"/>
            <a:chOff x="5442002" y="3115521"/>
            <a:chExt cx="1001875" cy="994719"/>
          </a:xfrm>
        </p:grpSpPr>
        <p:sp>
          <p:nvSpPr>
            <p:cNvPr id="4" name="Freeform 32"/>
            <p:cNvSpPr>
              <a:spLocks/>
            </p:cNvSpPr>
            <p:nvPr/>
          </p:nvSpPr>
          <p:spPr bwMode="auto">
            <a:xfrm>
              <a:off x="5708811" y="3321747"/>
              <a:ext cx="473928" cy="596891"/>
            </a:xfrm>
            <a:custGeom>
              <a:avLst/>
              <a:gdLst>
                <a:gd name="T0" fmla="*/ 659 w 671"/>
                <a:gd name="T1" fmla="*/ 351 h 845"/>
                <a:gd name="T2" fmla="*/ 643 w 671"/>
                <a:gd name="T3" fmla="*/ 429 h 845"/>
                <a:gd name="T4" fmla="*/ 659 w 671"/>
                <a:gd name="T5" fmla="*/ 458 h 845"/>
                <a:gd name="T6" fmla="*/ 664 w 671"/>
                <a:gd name="T7" fmla="*/ 493 h 845"/>
                <a:gd name="T8" fmla="*/ 378 w 671"/>
                <a:gd name="T9" fmla="*/ 838 h 845"/>
                <a:gd name="T10" fmla="*/ 357 w 671"/>
                <a:gd name="T11" fmla="*/ 840 h 845"/>
                <a:gd name="T12" fmla="*/ 286 w 671"/>
                <a:gd name="T13" fmla="*/ 838 h 845"/>
                <a:gd name="T14" fmla="*/ 267 w 671"/>
                <a:gd name="T15" fmla="*/ 834 h 845"/>
                <a:gd name="T16" fmla="*/ 15 w 671"/>
                <a:gd name="T17" fmla="*/ 366 h 845"/>
                <a:gd name="T18" fmla="*/ 41 w 671"/>
                <a:gd name="T19" fmla="*/ 49 h 845"/>
                <a:gd name="T20" fmla="*/ 45 w 671"/>
                <a:gd name="T21" fmla="*/ 39 h 845"/>
                <a:gd name="T22" fmla="*/ 58 w 671"/>
                <a:gd name="T23" fmla="*/ 39 h 845"/>
                <a:gd name="T24" fmla="*/ 130 w 671"/>
                <a:gd name="T25" fmla="*/ 7 h 845"/>
                <a:gd name="T26" fmla="*/ 145 w 671"/>
                <a:gd name="T27" fmla="*/ 1 h 845"/>
                <a:gd name="T28" fmla="*/ 658 w 671"/>
                <a:gd name="T29" fmla="*/ 349 h 845"/>
                <a:gd name="T30" fmla="*/ 659 w 671"/>
                <a:gd name="T31" fmla="*/ 35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1" h="845">
                  <a:moveTo>
                    <a:pt x="659" y="351"/>
                  </a:moveTo>
                  <a:cubicBezTo>
                    <a:pt x="641" y="374"/>
                    <a:pt x="634" y="401"/>
                    <a:pt x="643" y="429"/>
                  </a:cubicBezTo>
                  <a:cubicBezTo>
                    <a:pt x="647" y="440"/>
                    <a:pt x="651" y="451"/>
                    <a:pt x="659" y="458"/>
                  </a:cubicBezTo>
                  <a:cubicBezTo>
                    <a:pt x="671" y="469"/>
                    <a:pt x="670" y="479"/>
                    <a:pt x="664" y="493"/>
                  </a:cubicBezTo>
                  <a:cubicBezTo>
                    <a:pt x="602" y="635"/>
                    <a:pt x="505" y="749"/>
                    <a:pt x="378" y="838"/>
                  </a:cubicBezTo>
                  <a:cubicBezTo>
                    <a:pt x="371" y="844"/>
                    <a:pt x="366" y="845"/>
                    <a:pt x="357" y="840"/>
                  </a:cubicBezTo>
                  <a:cubicBezTo>
                    <a:pt x="334" y="828"/>
                    <a:pt x="310" y="827"/>
                    <a:pt x="286" y="838"/>
                  </a:cubicBezTo>
                  <a:cubicBezTo>
                    <a:pt x="278" y="842"/>
                    <a:pt x="273" y="840"/>
                    <a:pt x="267" y="834"/>
                  </a:cubicBezTo>
                  <a:cubicBezTo>
                    <a:pt x="129" y="707"/>
                    <a:pt x="41" y="553"/>
                    <a:pt x="15" y="366"/>
                  </a:cubicBezTo>
                  <a:cubicBezTo>
                    <a:pt x="0" y="259"/>
                    <a:pt x="9" y="153"/>
                    <a:pt x="41" y="49"/>
                  </a:cubicBezTo>
                  <a:cubicBezTo>
                    <a:pt x="42" y="46"/>
                    <a:pt x="44" y="43"/>
                    <a:pt x="45" y="39"/>
                  </a:cubicBezTo>
                  <a:cubicBezTo>
                    <a:pt x="50" y="39"/>
                    <a:pt x="54" y="39"/>
                    <a:pt x="58" y="39"/>
                  </a:cubicBezTo>
                  <a:cubicBezTo>
                    <a:pt x="87" y="40"/>
                    <a:pt x="110" y="29"/>
                    <a:pt x="130" y="7"/>
                  </a:cubicBezTo>
                  <a:cubicBezTo>
                    <a:pt x="133" y="3"/>
                    <a:pt x="141" y="0"/>
                    <a:pt x="145" y="1"/>
                  </a:cubicBezTo>
                  <a:cubicBezTo>
                    <a:pt x="359" y="54"/>
                    <a:pt x="532" y="167"/>
                    <a:pt x="658" y="349"/>
                  </a:cubicBezTo>
                  <a:cubicBezTo>
                    <a:pt x="658" y="349"/>
                    <a:pt x="658" y="350"/>
                    <a:pt x="659" y="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5442002" y="3325925"/>
              <a:ext cx="439906" cy="697467"/>
            </a:xfrm>
            <a:custGeom>
              <a:avLst/>
              <a:gdLst>
                <a:gd name="T0" fmla="*/ 338 w 623"/>
                <a:gd name="T1" fmla="*/ 987 h 987"/>
                <a:gd name="T2" fmla="*/ 328 w 623"/>
                <a:gd name="T3" fmla="*/ 982 h 987"/>
                <a:gd name="T4" fmla="*/ 13 w 623"/>
                <a:gd name="T5" fmla="*/ 504 h 987"/>
                <a:gd name="T6" fmla="*/ 20 w 623"/>
                <a:gd name="T7" fmla="*/ 260 h 987"/>
                <a:gd name="T8" fmla="*/ 38 w 623"/>
                <a:gd name="T9" fmla="*/ 223 h 987"/>
                <a:gd name="T10" fmla="*/ 362 w 623"/>
                <a:gd name="T11" fmla="*/ 1 h 987"/>
                <a:gd name="T12" fmla="*/ 375 w 623"/>
                <a:gd name="T13" fmla="*/ 3 h 987"/>
                <a:gd name="T14" fmla="*/ 380 w 623"/>
                <a:gd name="T15" fmla="*/ 21 h 987"/>
                <a:gd name="T16" fmla="*/ 344 w 623"/>
                <a:gd name="T17" fmla="*/ 309 h 987"/>
                <a:gd name="T18" fmla="*/ 567 w 623"/>
                <a:gd name="T19" fmla="*/ 812 h 987"/>
                <a:gd name="T20" fmla="*/ 615 w 623"/>
                <a:gd name="T21" fmla="*/ 859 h 987"/>
                <a:gd name="T22" fmla="*/ 618 w 623"/>
                <a:gd name="T23" fmla="*/ 875 h 987"/>
                <a:gd name="T24" fmla="*/ 612 w 623"/>
                <a:gd name="T25" fmla="*/ 895 h 987"/>
                <a:gd name="T26" fmla="*/ 588 w 623"/>
                <a:gd name="T27" fmla="*/ 924 h 987"/>
                <a:gd name="T28" fmla="*/ 345 w 623"/>
                <a:gd name="T29" fmla="*/ 986 h 987"/>
                <a:gd name="T30" fmla="*/ 338 w 623"/>
                <a:gd name="T31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987">
                  <a:moveTo>
                    <a:pt x="338" y="987"/>
                  </a:moveTo>
                  <a:cubicBezTo>
                    <a:pt x="336" y="986"/>
                    <a:pt x="332" y="984"/>
                    <a:pt x="328" y="982"/>
                  </a:cubicBezTo>
                  <a:cubicBezTo>
                    <a:pt x="154" y="868"/>
                    <a:pt x="47" y="710"/>
                    <a:pt x="13" y="504"/>
                  </a:cubicBezTo>
                  <a:cubicBezTo>
                    <a:pt x="0" y="422"/>
                    <a:pt x="3" y="341"/>
                    <a:pt x="20" y="260"/>
                  </a:cubicBezTo>
                  <a:cubicBezTo>
                    <a:pt x="23" y="245"/>
                    <a:pt x="28" y="234"/>
                    <a:pt x="38" y="223"/>
                  </a:cubicBezTo>
                  <a:cubicBezTo>
                    <a:pt x="129" y="124"/>
                    <a:pt x="237" y="51"/>
                    <a:pt x="362" y="1"/>
                  </a:cubicBezTo>
                  <a:cubicBezTo>
                    <a:pt x="365" y="0"/>
                    <a:pt x="373" y="1"/>
                    <a:pt x="375" y="3"/>
                  </a:cubicBezTo>
                  <a:cubicBezTo>
                    <a:pt x="379" y="8"/>
                    <a:pt x="382" y="16"/>
                    <a:pt x="380" y="21"/>
                  </a:cubicBezTo>
                  <a:cubicBezTo>
                    <a:pt x="351" y="115"/>
                    <a:pt x="338" y="211"/>
                    <a:pt x="344" y="309"/>
                  </a:cubicBezTo>
                  <a:cubicBezTo>
                    <a:pt x="358" y="504"/>
                    <a:pt x="435" y="670"/>
                    <a:pt x="567" y="812"/>
                  </a:cubicBezTo>
                  <a:cubicBezTo>
                    <a:pt x="582" y="828"/>
                    <a:pt x="598" y="844"/>
                    <a:pt x="615" y="859"/>
                  </a:cubicBezTo>
                  <a:cubicBezTo>
                    <a:pt x="620" y="864"/>
                    <a:pt x="623" y="868"/>
                    <a:pt x="618" y="875"/>
                  </a:cubicBezTo>
                  <a:cubicBezTo>
                    <a:pt x="615" y="881"/>
                    <a:pt x="612" y="889"/>
                    <a:pt x="612" y="895"/>
                  </a:cubicBezTo>
                  <a:cubicBezTo>
                    <a:pt x="614" y="914"/>
                    <a:pt x="601" y="918"/>
                    <a:pt x="588" y="924"/>
                  </a:cubicBezTo>
                  <a:cubicBezTo>
                    <a:pt x="510" y="956"/>
                    <a:pt x="429" y="976"/>
                    <a:pt x="345" y="986"/>
                  </a:cubicBezTo>
                  <a:cubicBezTo>
                    <a:pt x="344" y="986"/>
                    <a:pt x="342" y="986"/>
                    <a:pt x="338" y="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6243323" y="3376064"/>
              <a:ext cx="200554" cy="558093"/>
            </a:xfrm>
            <a:custGeom>
              <a:avLst/>
              <a:gdLst>
                <a:gd name="T0" fmla="*/ 39 w 284"/>
                <a:gd name="T1" fmla="*/ 0 h 790"/>
                <a:gd name="T2" fmla="*/ 229 w 284"/>
                <a:gd name="T3" fmla="*/ 159 h 790"/>
                <a:gd name="T4" fmla="*/ 235 w 284"/>
                <a:gd name="T5" fmla="*/ 173 h 790"/>
                <a:gd name="T6" fmla="*/ 78 w 284"/>
                <a:gd name="T7" fmla="*/ 785 h 790"/>
                <a:gd name="T8" fmla="*/ 74 w 284"/>
                <a:gd name="T9" fmla="*/ 790 h 790"/>
                <a:gd name="T10" fmla="*/ 71 w 284"/>
                <a:gd name="T11" fmla="*/ 790 h 790"/>
                <a:gd name="T12" fmla="*/ 73 w 284"/>
                <a:gd name="T13" fmla="*/ 770 h 790"/>
                <a:gd name="T14" fmla="*/ 23 w 284"/>
                <a:gd name="T15" fmla="*/ 412 h 790"/>
                <a:gd name="T16" fmla="*/ 28 w 284"/>
                <a:gd name="T17" fmla="*/ 390 h 790"/>
                <a:gd name="T18" fmla="*/ 12 w 284"/>
                <a:gd name="T19" fmla="*/ 254 h 790"/>
                <a:gd name="T20" fmla="*/ 2 w 284"/>
                <a:gd name="T21" fmla="*/ 231 h 790"/>
                <a:gd name="T22" fmla="*/ 5 w 284"/>
                <a:gd name="T23" fmla="*/ 37 h 790"/>
                <a:gd name="T24" fmla="*/ 13 w 284"/>
                <a:gd name="T25" fmla="*/ 20 h 790"/>
                <a:gd name="T26" fmla="*/ 39 w 284"/>
                <a:gd name="T2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790">
                  <a:moveTo>
                    <a:pt x="39" y="0"/>
                  </a:moveTo>
                  <a:cubicBezTo>
                    <a:pt x="110" y="44"/>
                    <a:pt x="173" y="97"/>
                    <a:pt x="229" y="159"/>
                  </a:cubicBezTo>
                  <a:cubicBezTo>
                    <a:pt x="232" y="163"/>
                    <a:pt x="234" y="168"/>
                    <a:pt x="235" y="173"/>
                  </a:cubicBezTo>
                  <a:cubicBezTo>
                    <a:pt x="284" y="403"/>
                    <a:pt x="231" y="607"/>
                    <a:pt x="78" y="785"/>
                  </a:cubicBezTo>
                  <a:cubicBezTo>
                    <a:pt x="77" y="787"/>
                    <a:pt x="75" y="788"/>
                    <a:pt x="74" y="790"/>
                  </a:cubicBezTo>
                  <a:cubicBezTo>
                    <a:pt x="73" y="790"/>
                    <a:pt x="73" y="790"/>
                    <a:pt x="71" y="790"/>
                  </a:cubicBezTo>
                  <a:cubicBezTo>
                    <a:pt x="71" y="784"/>
                    <a:pt x="72" y="777"/>
                    <a:pt x="73" y="770"/>
                  </a:cubicBezTo>
                  <a:cubicBezTo>
                    <a:pt x="86" y="647"/>
                    <a:pt x="68" y="527"/>
                    <a:pt x="23" y="412"/>
                  </a:cubicBezTo>
                  <a:cubicBezTo>
                    <a:pt x="20" y="403"/>
                    <a:pt x="20" y="398"/>
                    <a:pt x="28" y="390"/>
                  </a:cubicBezTo>
                  <a:cubicBezTo>
                    <a:pt x="70" y="351"/>
                    <a:pt x="63" y="283"/>
                    <a:pt x="12" y="254"/>
                  </a:cubicBezTo>
                  <a:cubicBezTo>
                    <a:pt x="1" y="248"/>
                    <a:pt x="0" y="242"/>
                    <a:pt x="2" y="231"/>
                  </a:cubicBezTo>
                  <a:cubicBezTo>
                    <a:pt x="12" y="167"/>
                    <a:pt x="13" y="102"/>
                    <a:pt x="5" y="37"/>
                  </a:cubicBezTo>
                  <a:cubicBezTo>
                    <a:pt x="4" y="30"/>
                    <a:pt x="5" y="25"/>
                    <a:pt x="13" y="20"/>
                  </a:cubicBezTo>
                  <a:cubicBezTo>
                    <a:pt x="21" y="15"/>
                    <a:pt x="29" y="8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5987855" y="3667944"/>
              <a:ext cx="280238" cy="378727"/>
            </a:xfrm>
            <a:custGeom>
              <a:avLst/>
              <a:gdLst>
                <a:gd name="T0" fmla="*/ 395 w 397"/>
                <a:gd name="T1" fmla="*/ 316 h 536"/>
                <a:gd name="T2" fmla="*/ 381 w 397"/>
                <a:gd name="T3" fmla="*/ 422 h 536"/>
                <a:gd name="T4" fmla="*/ 371 w 397"/>
                <a:gd name="T5" fmla="*/ 440 h 536"/>
                <a:gd name="T6" fmla="*/ 230 w 397"/>
                <a:gd name="T7" fmla="*/ 533 h 536"/>
                <a:gd name="T8" fmla="*/ 211 w 397"/>
                <a:gd name="T9" fmla="*/ 535 h 536"/>
                <a:gd name="T10" fmla="*/ 17 w 397"/>
                <a:gd name="T11" fmla="*/ 450 h 536"/>
                <a:gd name="T12" fmla="*/ 10 w 397"/>
                <a:gd name="T13" fmla="*/ 436 h 536"/>
                <a:gd name="T14" fmla="*/ 6 w 397"/>
                <a:gd name="T15" fmla="*/ 405 h 536"/>
                <a:gd name="T16" fmla="*/ 17 w 397"/>
                <a:gd name="T17" fmla="*/ 377 h 536"/>
                <a:gd name="T18" fmla="*/ 311 w 397"/>
                <a:gd name="T19" fmla="*/ 12 h 536"/>
                <a:gd name="T20" fmla="*/ 325 w 397"/>
                <a:gd name="T21" fmla="*/ 1 h 536"/>
                <a:gd name="T22" fmla="*/ 345 w 397"/>
                <a:gd name="T23" fmla="*/ 14 h 536"/>
                <a:gd name="T24" fmla="*/ 395 w 397"/>
                <a:gd name="T25" fmla="*/ 31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7" h="536">
                  <a:moveTo>
                    <a:pt x="395" y="316"/>
                  </a:moveTo>
                  <a:cubicBezTo>
                    <a:pt x="393" y="337"/>
                    <a:pt x="388" y="380"/>
                    <a:pt x="381" y="422"/>
                  </a:cubicBezTo>
                  <a:cubicBezTo>
                    <a:pt x="380" y="428"/>
                    <a:pt x="376" y="435"/>
                    <a:pt x="371" y="440"/>
                  </a:cubicBezTo>
                  <a:cubicBezTo>
                    <a:pt x="328" y="477"/>
                    <a:pt x="281" y="508"/>
                    <a:pt x="230" y="533"/>
                  </a:cubicBezTo>
                  <a:cubicBezTo>
                    <a:pt x="224" y="535"/>
                    <a:pt x="217" y="536"/>
                    <a:pt x="211" y="535"/>
                  </a:cubicBezTo>
                  <a:cubicBezTo>
                    <a:pt x="143" y="515"/>
                    <a:pt x="78" y="486"/>
                    <a:pt x="17" y="450"/>
                  </a:cubicBezTo>
                  <a:cubicBezTo>
                    <a:pt x="13" y="448"/>
                    <a:pt x="10" y="441"/>
                    <a:pt x="10" y="436"/>
                  </a:cubicBezTo>
                  <a:cubicBezTo>
                    <a:pt x="8" y="426"/>
                    <a:pt x="10" y="414"/>
                    <a:pt x="6" y="405"/>
                  </a:cubicBezTo>
                  <a:cubicBezTo>
                    <a:pt x="0" y="391"/>
                    <a:pt x="6" y="385"/>
                    <a:pt x="17" y="377"/>
                  </a:cubicBezTo>
                  <a:cubicBezTo>
                    <a:pt x="149" y="283"/>
                    <a:pt x="248" y="162"/>
                    <a:pt x="311" y="12"/>
                  </a:cubicBezTo>
                  <a:cubicBezTo>
                    <a:pt x="314" y="6"/>
                    <a:pt x="315" y="0"/>
                    <a:pt x="325" y="1"/>
                  </a:cubicBezTo>
                  <a:cubicBezTo>
                    <a:pt x="335" y="2"/>
                    <a:pt x="341" y="3"/>
                    <a:pt x="345" y="14"/>
                  </a:cubicBezTo>
                  <a:cubicBezTo>
                    <a:pt x="380" y="104"/>
                    <a:pt x="397" y="198"/>
                    <a:pt x="395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5789987" y="3115521"/>
              <a:ext cx="396035" cy="180858"/>
            </a:xfrm>
            <a:custGeom>
              <a:avLst/>
              <a:gdLst>
                <a:gd name="T0" fmla="*/ 0 w 561"/>
                <a:gd name="T1" fmla="*/ 175 h 256"/>
                <a:gd name="T2" fmla="*/ 127 w 561"/>
                <a:gd name="T3" fmla="*/ 15 h 256"/>
                <a:gd name="T4" fmla="*/ 140 w 561"/>
                <a:gd name="T5" fmla="*/ 10 h 256"/>
                <a:gd name="T6" fmla="*/ 455 w 561"/>
                <a:gd name="T7" fmla="*/ 54 h 256"/>
                <a:gd name="T8" fmla="*/ 477 w 561"/>
                <a:gd name="T9" fmla="*/ 72 h 256"/>
                <a:gd name="T10" fmla="*/ 560 w 561"/>
                <a:gd name="T11" fmla="*/ 230 h 256"/>
                <a:gd name="T12" fmla="*/ 559 w 561"/>
                <a:gd name="T13" fmla="*/ 246 h 256"/>
                <a:gd name="T14" fmla="*/ 538 w 561"/>
                <a:gd name="T15" fmla="*/ 253 h 256"/>
                <a:gd name="T16" fmla="*/ 184 w 561"/>
                <a:gd name="T17" fmla="*/ 193 h 256"/>
                <a:gd name="T18" fmla="*/ 43 w 561"/>
                <a:gd name="T19" fmla="*/ 206 h 256"/>
                <a:gd name="T20" fmla="*/ 19 w 561"/>
                <a:gd name="T21" fmla="*/ 197 h 256"/>
                <a:gd name="T22" fmla="*/ 0 w 561"/>
                <a:gd name="T23" fmla="*/ 17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256">
                  <a:moveTo>
                    <a:pt x="0" y="175"/>
                  </a:moveTo>
                  <a:cubicBezTo>
                    <a:pt x="36" y="116"/>
                    <a:pt x="78" y="63"/>
                    <a:pt x="127" y="15"/>
                  </a:cubicBezTo>
                  <a:cubicBezTo>
                    <a:pt x="130" y="12"/>
                    <a:pt x="136" y="11"/>
                    <a:pt x="140" y="10"/>
                  </a:cubicBezTo>
                  <a:cubicBezTo>
                    <a:pt x="249" y="0"/>
                    <a:pt x="354" y="15"/>
                    <a:pt x="455" y="54"/>
                  </a:cubicBezTo>
                  <a:cubicBezTo>
                    <a:pt x="463" y="58"/>
                    <a:pt x="472" y="65"/>
                    <a:pt x="477" y="72"/>
                  </a:cubicBezTo>
                  <a:cubicBezTo>
                    <a:pt x="511" y="121"/>
                    <a:pt x="539" y="174"/>
                    <a:pt x="560" y="230"/>
                  </a:cubicBezTo>
                  <a:cubicBezTo>
                    <a:pt x="561" y="235"/>
                    <a:pt x="561" y="242"/>
                    <a:pt x="559" y="246"/>
                  </a:cubicBezTo>
                  <a:cubicBezTo>
                    <a:pt x="554" y="253"/>
                    <a:pt x="548" y="256"/>
                    <a:pt x="538" y="253"/>
                  </a:cubicBezTo>
                  <a:cubicBezTo>
                    <a:pt x="424" y="210"/>
                    <a:pt x="306" y="189"/>
                    <a:pt x="184" y="193"/>
                  </a:cubicBezTo>
                  <a:cubicBezTo>
                    <a:pt x="137" y="195"/>
                    <a:pt x="90" y="201"/>
                    <a:pt x="43" y="206"/>
                  </a:cubicBezTo>
                  <a:cubicBezTo>
                    <a:pt x="32" y="208"/>
                    <a:pt x="24" y="208"/>
                    <a:pt x="19" y="197"/>
                  </a:cubicBezTo>
                  <a:cubicBezTo>
                    <a:pt x="15" y="189"/>
                    <a:pt x="7" y="183"/>
                    <a:pt x="0" y="1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5821921" y="3268027"/>
              <a:ext cx="400213" cy="282628"/>
            </a:xfrm>
            <a:custGeom>
              <a:avLst/>
              <a:gdLst>
                <a:gd name="T0" fmla="*/ 0 w 567"/>
                <a:gd name="T1" fmla="*/ 35 h 400"/>
                <a:gd name="T2" fmla="*/ 480 w 567"/>
                <a:gd name="T3" fmla="*/ 79 h 400"/>
                <a:gd name="T4" fmla="*/ 558 w 567"/>
                <a:gd name="T5" fmla="*/ 186 h 400"/>
                <a:gd name="T6" fmla="*/ 560 w 567"/>
                <a:gd name="T7" fmla="*/ 349 h 400"/>
                <a:gd name="T8" fmla="*/ 557 w 567"/>
                <a:gd name="T9" fmla="*/ 377 h 400"/>
                <a:gd name="T10" fmla="*/ 534 w 567"/>
                <a:gd name="T11" fmla="*/ 400 h 400"/>
                <a:gd name="T12" fmla="*/ 0 w 567"/>
                <a:gd name="T13" fmla="*/ 3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400">
                  <a:moveTo>
                    <a:pt x="0" y="35"/>
                  </a:moveTo>
                  <a:cubicBezTo>
                    <a:pt x="97" y="0"/>
                    <a:pt x="371" y="25"/>
                    <a:pt x="480" y="79"/>
                  </a:cubicBezTo>
                  <a:cubicBezTo>
                    <a:pt x="481" y="147"/>
                    <a:pt x="497" y="169"/>
                    <a:pt x="558" y="186"/>
                  </a:cubicBezTo>
                  <a:cubicBezTo>
                    <a:pt x="566" y="240"/>
                    <a:pt x="567" y="294"/>
                    <a:pt x="560" y="349"/>
                  </a:cubicBezTo>
                  <a:cubicBezTo>
                    <a:pt x="559" y="358"/>
                    <a:pt x="558" y="368"/>
                    <a:pt x="557" y="377"/>
                  </a:cubicBezTo>
                  <a:cubicBezTo>
                    <a:pt x="554" y="397"/>
                    <a:pt x="558" y="395"/>
                    <a:pt x="534" y="400"/>
                  </a:cubicBezTo>
                  <a:cubicBezTo>
                    <a:pt x="402" y="212"/>
                    <a:pt x="222" y="93"/>
                    <a:pt x="0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5730000" y="4004292"/>
              <a:ext cx="366489" cy="105948"/>
            </a:xfrm>
            <a:custGeom>
              <a:avLst/>
              <a:gdLst>
                <a:gd name="T0" fmla="*/ 519 w 519"/>
                <a:gd name="T1" fmla="*/ 88 h 150"/>
                <a:gd name="T2" fmla="*/ 0 w 519"/>
                <a:gd name="T3" fmla="*/ 64 h 150"/>
                <a:gd name="T4" fmla="*/ 216 w 519"/>
                <a:gd name="T5" fmla="*/ 0 h 150"/>
                <a:gd name="T6" fmla="*/ 352 w 519"/>
                <a:gd name="T7" fmla="*/ 10 h 150"/>
                <a:gd name="T8" fmla="*/ 519 w 519"/>
                <a:gd name="T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0">
                  <a:moveTo>
                    <a:pt x="519" y="88"/>
                  </a:moveTo>
                  <a:cubicBezTo>
                    <a:pt x="376" y="150"/>
                    <a:pt x="104" y="137"/>
                    <a:pt x="0" y="64"/>
                  </a:cubicBezTo>
                  <a:cubicBezTo>
                    <a:pt x="70" y="43"/>
                    <a:pt x="143" y="22"/>
                    <a:pt x="216" y="0"/>
                  </a:cubicBezTo>
                  <a:cubicBezTo>
                    <a:pt x="256" y="51"/>
                    <a:pt x="316" y="46"/>
                    <a:pt x="352" y="10"/>
                  </a:cubicBezTo>
                  <a:cubicBezTo>
                    <a:pt x="408" y="36"/>
                    <a:pt x="463" y="62"/>
                    <a:pt x="519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5576302" y="3131637"/>
              <a:ext cx="251886" cy="145045"/>
            </a:xfrm>
            <a:custGeom>
              <a:avLst/>
              <a:gdLst>
                <a:gd name="T0" fmla="*/ 357 w 357"/>
                <a:gd name="T1" fmla="*/ 0 h 205"/>
                <a:gd name="T2" fmla="*/ 266 w 357"/>
                <a:gd name="T3" fmla="*/ 129 h 205"/>
                <a:gd name="T4" fmla="*/ 256 w 357"/>
                <a:gd name="T5" fmla="*/ 136 h 205"/>
                <a:gd name="T6" fmla="*/ 168 w 357"/>
                <a:gd name="T7" fmla="*/ 198 h 205"/>
                <a:gd name="T8" fmla="*/ 167 w 357"/>
                <a:gd name="T9" fmla="*/ 199 h 205"/>
                <a:gd name="T10" fmla="*/ 0 w 357"/>
                <a:gd name="T11" fmla="*/ 205 h 205"/>
                <a:gd name="T12" fmla="*/ 357 w 357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205">
                  <a:moveTo>
                    <a:pt x="357" y="0"/>
                  </a:moveTo>
                  <a:cubicBezTo>
                    <a:pt x="326" y="44"/>
                    <a:pt x="296" y="87"/>
                    <a:pt x="266" y="129"/>
                  </a:cubicBezTo>
                  <a:cubicBezTo>
                    <a:pt x="264" y="132"/>
                    <a:pt x="259" y="136"/>
                    <a:pt x="256" y="136"/>
                  </a:cubicBezTo>
                  <a:cubicBezTo>
                    <a:pt x="211" y="135"/>
                    <a:pt x="182" y="157"/>
                    <a:pt x="168" y="198"/>
                  </a:cubicBezTo>
                  <a:cubicBezTo>
                    <a:pt x="167" y="200"/>
                    <a:pt x="166" y="201"/>
                    <a:pt x="167" y="199"/>
                  </a:cubicBezTo>
                  <a:cubicBezTo>
                    <a:pt x="110" y="201"/>
                    <a:pt x="56" y="203"/>
                    <a:pt x="0" y="205"/>
                  </a:cubicBezTo>
                  <a:cubicBezTo>
                    <a:pt x="99" y="101"/>
                    <a:pt x="218" y="32"/>
                    <a:pt x="3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6179158" y="3188342"/>
              <a:ext cx="204732" cy="234578"/>
            </a:xfrm>
            <a:custGeom>
              <a:avLst/>
              <a:gdLst>
                <a:gd name="T0" fmla="*/ 290 w 290"/>
                <a:gd name="T1" fmla="*/ 332 h 332"/>
                <a:gd name="T2" fmla="*/ 281 w 290"/>
                <a:gd name="T3" fmla="*/ 325 h 332"/>
                <a:gd name="T4" fmla="*/ 155 w 290"/>
                <a:gd name="T5" fmla="*/ 231 h 332"/>
                <a:gd name="T6" fmla="*/ 147 w 290"/>
                <a:gd name="T7" fmla="*/ 215 h 332"/>
                <a:gd name="T8" fmla="*/ 66 w 290"/>
                <a:gd name="T9" fmla="*/ 126 h 332"/>
                <a:gd name="T10" fmla="*/ 53 w 290"/>
                <a:gd name="T11" fmla="*/ 119 h 332"/>
                <a:gd name="T12" fmla="*/ 0 w 290"/>
                <a:gd name="T13" fmla="*/ 0 h 332"/>
                <a:gd name="T14" fmla="*/ 290 w 290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32">
                  <a:moveTo>
                    <a:pt x="290" y="332"/>
                  </a:moveTo>
                  <a:cubicBezTo>
                    <a:pt x="286" y="329"/>
                    <a:pt x="284" y="327"/>
                    <a:pt x="281" y="325"/>
                  </a:cubicBezTo>
                  <a:cubicBezTo>
                    <a:pt x="239" y="294"/>
                    <a:pt x="197" y="263"/>
                    <a:pt x="155" y="231"/>
                  </a:cubicBezTo>
                  <a:cubicBezTo>
                    <a:pt x="151" y="228"/>
                    <a:pt x="147" y="221"/>
                    <a:pt x="147" y="215"/>
                  </a:cubicBezTo>
                  <a:cubicBezTo>
                    <a:pt x="146" y="168"/>
                    <a:pt x="114" y="132"/>
                    <a:pt x="66" y="126"/>
                  </a:cubicBezTo>
                  <a:cubicBezTo>
                    <a:pt x="61" y="126"/>
                    <a:pt x="54" y="123"/>
                    <a:pt x="53" y="119"/>
                  </a:cubicBezTo>
                  <a:cubicBezTo>
                    <a:pt x="34" y="79"/>
                    <a:pt x="17" y="39"/>
                    <a:pt x="0" y="0"/>
                  </a:cubicBezTo>
                  <a:cubicBezTo>
                    <a:pt x="84" y="22"/>
                    <a:pt x="264" y="226"/>
                    <a:pt x="290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5481695" y="3303542"/>
              <a:ext cx="185632" cy="123556"/>
            </a:xfrm>
            <a:custGeom>
              <a:avLst/>
              <a:gdLst>
                <a:gd name="T0" fmla="*/ 263 w 263"/>
                <a:gd name="T1" fmla="*/ 1 h 175"/>
                <a:gd name="T2" fmla="*/ 0 w 263"/>
                <a:gd name="T3" fmla="*/ 175 h 175"/>
                <a:gd name="T4" fmla="*/ 4 w 263"/>
                <a:gd name="T5" fmla="*/ 162 h 175"/>
                <a:gd name="T6" fmla="*/ 80 w 263"/>
                <a:gd name="T7" fmla="*/ 28 h 175"/>
                <a:gd name="T8" fmla="*/ 104 w 263"/>
                <a:gd name="T9" fmla="*/ 12 h 175"/>
                <a:gd name="T10" fmla="*/ 250 w 263"/>
                <a:gd name="T11" fmla="*/ 0 h 175"/>
                <a:gd name="T12" fmla="*/ 263 w 263"/>
                <a:gd name="T13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5">
                  <a:moveTo>
                    <a:pt x="263" y="1"/>
                  </a:moveTo>
                  <a:cubicBezTo>
                    <a:pt x="167" y="46"/>
                    <a:pt x="80" y="101"/>
                    <a:pt x="0" y="175"/>
                  </a:cubicBezTo>
                  <a:cubicBezTo>
                    <a:pt x="2" y="168"/>
                    <a:pt x="3" y="165"/>
                    <a:pt x="4" y="162"/>
                  </a:cubicBezTo>
                  <a:cubicBezTo>
                    <a:pt x="30" y="117"/>
                    <a:pt x="55" y="72"/>
                    <a:pt x="80" y="28"/>
                  </a:cubicBezTo>
                  <a:cubicBezTo>
                    <a:pt x="85" y="19"/>
                    <a:pt x="93" y="13"/>
                    <a:pt x="104" y="12"/>
                  </a:cubicBezTo>
                  <a:cubicBezTo>
                    <a:pt x="153" y="9"/>
                    <a:pt x="201" y="4"/>
                    <a:pt x="250" y="0"/>
                  </a:cubicBezTo>
                  <a:cubicBezTo>
                    <a:pt x="254" y="0"/>
                    <a:pt x="258" y="1"/>
                    <a:pt x="26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sz="150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049863" y="1762682"/>
            <a:ext cx="2618921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49863" y="2132012"/>
            <a:ext cx="3402676" cy="53245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100" dirty="0">
                <a:latin typeface="Century Gothic"/>
                <a:ea typeface="微软雅黑"/>
              </a:rPr>
              <a:t>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100" dirty="0">
                <a:latin typeface="Century Gothic"/>
                <a:ea typeface="微软雅黑"/>
              </a:rPr>
              <a:t>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en-US" altLang="zh-CN" sz="11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zh-CN" altLang="en-US" sz="1100" dirty="0">
              <a:latin typeface="Century Gothic"/>
              <a:ea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49863" y="3523836"/>
            <a:ext cx="2618921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49863" y="3893166"/>
            <a:ext cx="3402676" cy="53245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100" dirty="0">
                <a:latin typeface="Century Gothic"/>
                <a:ea typeface="微软雅黑"/>
              </a:rPr>
              <a:t>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100" dirty="0">
                <a:latin typeface="Century Gothic"/>
                <a:ea typeface="微软雅黑"/>
              </a:rPr>
              <a:t>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en-US" altLang="zh-CN" sz="11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zh-CN" altLang="en-US" sz="1100" dirty="0">
              <a:latin typeface="Century Gothic"/>
              <a:ea typeface="微软雅黑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23216" y="1762682"/>
            <a:ext cx="2618921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zh-CN" altLang="en-US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39461" y="2132012"/>
            <a:ext cx="3402676" cy="51058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100" dirty="0">
                <a:latin typeface="Century Gothic"/>
                <a:ea typeface="微软雅黑"/>
              </a:rPr>
              <a:t>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100" dirty="0">
                <a:latin typeface="Century Gothic"/>
                <a:ea typeface="微软雅黑"/>
              </a:rPr>
              <a:t>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en-US" altLang="zh-CN" sz="1100" dirty="0" smtClean="0">
              <a:latin typeface="Century Gothic"/>
              <a:ea typeface="微软雅黑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zh-CN" altLang="en-US" sz="1100" dirty="0">
              <a:latin typeface="Century Gothic"/>
              <a:ea typeface="微软雅黑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23216" y="3523836"/>
            <a:ext cx="2618921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zh-CN" altLang="en-US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39461" y="3893166"/>
            <a:ext cx="3402676" cy="51058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100" dirty="0">
                <a:latin typeface="Century Gothic"/>
                <a:ea typeface="微软雅黑"/>
              </a:rPr>
              <a:t>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100" dirty="0">
                <a:latin typeface="Century Gothic"/>
                <a:ea typeface="微软雅黑"/>
              </a:rPr>
              <a:t>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en-US" altLang="zh-CN" sz="1100" dirty="0" smtClean="0">
              <a:latin typeface="Century Gothic"/>
              <a:ea typeface="微软雅黑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100" dirty="0" smtClean="0">
                <a:latin typeface="Century Gothic"/>
                <a:ea typeface="微软雅黑"/>
              </a:rPr>
              <a:t>文字</a:t>
            </a:r>
            <a:endParaRPr lang="zh-CN" altLang="en-US" sz="1100" dirty="0">
              <a:latin typeface="Century Gothic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69617" y="5380015"/>
            <a:ext cx="8652766" cy="54861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在这里输入你的文字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zh-CN" altLang="en-US" sz="1200" dirty="0">
                <a:latin typeface="Century Gothic"/>
                <a:ea typeface="微软雅黑"/>
              </a:rPr>
              <a:t>在这里输入你的文字 在这里输入你的文字 在这里输入你的文字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0" y="5042078"/>
            <a:ext cx="12192000" cy="0"/>
          </a:xfrm>
          <a:prstGeom prst="line">
            <a:avLst/>
          </a:prstGeom>
          <a:ln>
            <a:solidFill>
              <a:srgbClr val="313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385753" y="2724065"/>
            <a:ext cx="2044873" cy="20448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2855968" y="3105834"/>
            <a:ext cx="1361803" cy="1281345"/>
            <a:chOff x="3333" y="1044"/>
            <a:chExt cx="3267" cy="2854"/>
          </a:xfrm>
          <a:solidFill>
            <a:schemeClr val="bg1"/>
          </a:solidFill>
        </p:grpSpPr>
        <p:sp>
          <p:nvSpPr>
            <p:cNvPr id="4" name="Freeform 14"/>
            <p:cNvSpPr>
              <a:spLocks/>
            </p:cNvSpPr>
            <p:nvPr/>
          </p:nvSpPr>
          <p:spPr bwMode="auto">
            <a:xfrm>
              <a:off x="3333" y="1044"/>
              <a:ext cx="2451" cy="2854"/>
            </a:xfrm>
            <a:custGeom>
              <a:avLst/>
              <a:gdLst>
                <a:gd name="T0" fmla="*/ 908 w 1036"/>
                <a:gd name="T1" fmla="*/ 372 h 1206"/>
                <a:gd name="T2" fmla="*/ 908 w 1036"/>
                <a:gd name="T3" fmla="*/ 296 h 1206"/>
                <a:gd name="T4" fmla="*/ 908 w 1036"/>
                <a:gd name="T5" fmla="*/ 152 h 1206"/>
                <a:gd name="T6" fmla="*/ 883 w 1036"/>
                <a:gd name="T7" fmla="*/ 128 h 1206"/>
                <a:gd name="T8" fmla="*/ 405 w 1036"/>
                <a:gd name="T9" fmla="*/ 128 h 1206"/>
                <a:gd name="T10" fmla="*/ 387 w 1036"/>
                <a:gd name="T11" fmla="*/ 128 h 1206"/>
                <a:gd name="T12" fmla="*/ 387 w 1036"/>
                <a:gd name="T13" fmla="*/ 150 h 1206"/>
                <a:gd name="T14" fmla="*/ 387 w 1036"/>
                <a:gd name="T15" fmla="*/ 296 h 1206"/>
                <a:gd name="T16" fmla="*/ 295 w 1036"/>
                <a:gd name="T17" fmla="*/ 386 h 1206"/>
                <a:gd name="T18" fmla="*/ 145 w 1036"/>
                <a:gd name="T19" fmla="*/ 386 h 1206"/>
                <a:gd name="T20" fmla="*/ 128 w 1036"/>
                <a:gd name="T21" fmla="*/ 386 h 1206"/>
                <a:gd name="T22" fmla="*/ 128 w 1036"/>
                <a:gd name="T23" fmla="*/ 404 h 1206"/>
                <a:gd name="T24" fmla="*/ 128 w 1036"/>
                <a:gd name="T25" fmla="*/ 1052 h 1206"/>
                <a:gd name="T26" fmla="*/ 153 w 1036"/>
                <a:gd name="T27" fmla="*/ 1078 h 1206"/>
                <a:gd name="T28" fmla="*/ 882 w 1036"/>
                <a:gd name="T29" fmla="*/ 1078 h 1206"/>
                <a:gd name="T30" fmla="*/ 908 w 1036"/>
                <a:gd name="T31" fmla="*/ 1052 h 1206"/>
                <a:gd name="T32" fmla="*/ 908 w 1036"/>
                <a:gd name="T33" fmla="*/ 869 h 1206"/>
                <a:gd name="T34" fmla="*/ 914 w 1036"/>
                <a:gd name="T35" fmla="*/ 851 h 1206"/>
                <a:gd name="T36" fmla="*/ 1028 w 1036"/>
                <a:gd name="T37" fmla="*/ 729 h 1206"/>
                <a:gd name="T38" fmla="*/ 1035 w 1036"/>
                <a:gd name="T39" fmla="*/ 724 h 1206"/>
                <a:gd name="T40" fmla="*/ 1036 w 1036"/>
                <a:gd name="T41" fmla="*/ 738 h 1206"/>
                <a:gd name="T42" fmla="*/ 1036 w 1036"/>
                <a:gd name="T43" fmla="*/ 1069 h 1206"/>
                <a:gd name="T44" fmla="*/ 899 w 1036"/>
                <a:gd name="T45" fmla="*/ 1206 h 1206"/>
                <a:gd name="T46" fmla="*/ 133 w 1036"/>
                <a:gd name="T47" fmla="*/ 1206 h 1206"/>
                <a:gd name="T48" fmla="*/ 0 w 1036"/>
                <a:gd name="T49" fmla="*/ 1073 h 1206"/>
                <a:gd name="T50" fmla="*/ 0 w 1036"/>
                <a:gd name="T51" fmla="*/ 316 h 1206"/>
                <a:gd name="T52" fmla="*/ 19 w 1036"/>
                <a:gd name="T53" fmla="*/ 267 h 1206"/>
                <a:gd name="T54" fmla="*/ 265 w 1036"/>
                <a:gd name="T55" fmla="*/ 27 h 1206"/>
                <a:gd name="T56" fmla="*/ 331 w 1036"/>
                <a:gd name="T57" fmla="*/ 0 h 1206"/>
                <a:gd name="T58" fmla="*/ 902 w 1036"/>
                <a:gd name="T59" fmla="*/ 0 h 1206"/>
                <a:gd name="T60" fmla="*/ 1036 w 1036"/>
                <a:gd name="T61" fmla="*/ 129 h 1206"/>
                <a:gd name="T62" fmla="*/ 1035 w 1036"/>
                <a:gd name="T63" fmla="*/ 206 h 1206"/>
                <a:gd name="T64" fmla="*/ 1028 w 1036"/>
                <a:gd name="T65" fmla="*/ 224 h 1206"/>
                <a:gd name="T66" fmla="*/ 942 w 1036"/>
                <a:gd name="T67" fmla="*/ 328 h 1206"/>
                <a:gd name="T68" fmla="*/ 921 w 1036"/>
                <a:gd name="T69" fmla="*/ 358 h 1206"/>
                <a:gd name="T70" fmla="*/ 908 w 1036"/>
                <a:gd name="T71" fmla="*/ 37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1206">
                  <a:moveTo>
                    <a:pt x="908" y="372"/>
                  </a:moveTo>
                  <a:cubicBezTo>
                    <a:pt x="908" y="344"/>
                    <a:pt x="908" y="320"/>
                    <a:pt x="908" y="296"/>
                  </a:cubicBezTo>
                  <a:cubicBezTo>
                    <a:pt x="908" y="248"/>
                    <a:pt x="908" y="200"/>
                    <a:pt x="908" y="152"/>
                  </a:cubicBezTo>
                  <a:cubicBezTo>
                    <a:pt x="908" y="131"/>
                    <a:pt x="905" y="128"/>
                    <a:pt x="883" y="128"/>
                  </a:cubicBezTo>
                  <a:cubicBezTo>
                    <a:pt x="724" y="128"/>
                    <a:pt x="565" y="128"/>
                    <a:pt x="405" y="128"/>
                  </a:cubicBezTo>
                  <a:cubicBezTo>
                    <a:pt x="400" y="128"/>
                    <a:pt x="394" y="128"/>
                    <a:pt x="387" y="128"/>
                  </a:cubicBezTo>
                  <a:cubicBezTo>
                    <a:pt x="387" y="137"/>
                    <a:pt x="387" y="144"/>
                    <a:pt x="387" y="150"/>
                  </a:cubicBezTo>
                  <a:cubicBezTo>
                    <a:pt x="387" y="199"/>
                    <a:pt x="387" y="247"/>
                    <a:pt x="387" y="296"/>
                  </a:cubicBezTo>
                  <a:cubicBezTo>
                    <a:pt x="386" y="352"/>
                    <a:pt x="351" y="386"/>
                    <a:pt x="295" y="386"/>
                  </a:cubicBezTo>
                  <a:cubicBezTo>
                    <a:pt x="245" y="386"/>
                    <a:pt x="195" y="386"/>
                    <a:pt x="145" y="386"/>
                  </a:cubicBezTo>
                  <a:cubicBezTo>
                    <a:pt x="140" y="386"/>
                    <a:pt x="135" y="386"/>
                    <a:pt x="128" y="386"/>
                  </a:cubicBezTo>
                  <a:cubicBezTo>
                    <a:pt x="128" y="394"/>
                    <a:pt x="128" y="399"/>
                    <a:pt x="128" y="404"/>
                  </a:cubicBezTo>
                  <a:cubicBezTo>
                    <a:pt x="128" y="620"/>
                    <a:pt x="128" y="836"/>
                    <a:pt x="128" y="1052"/>
                  </a:cubicBezTo>
                  <a:cubicBezTo>
                    <a:pt x="128" y="1076"/>
                    <a:pt x="130" y="1078"/>
                    <a:pt x="153" y="1078"/>
                  </a:cubicBezTo>
                  <a:cubicBezTo>
                    <a:pt x="396" y="1078"/>
                    <a:pt x="639" y="1078"/>
                    <a:pt x="882" y="1078"/>
                  </a:cubicBezTo>
                  <a:cubicBezTo>
                    <a:pt x="906" y="1078"/>
                    <a:pt x="908" y="1076"/>
                    <a:pt x="908" y="1052"/>
                  </a:cubicBezTo>
                  <a:cubicBezTo>
                    <a:pt x="908" y="991"/>
                    <a:pt x="908" y="930"/>
                    <a:pt x="908" y="869"/>
                  </a:cubicBezTo>
                  <a:cubicBezTo>
                    <a:pt x="908" y="863"/>
                    <a:pt x="910" y="855"/>
                    <a:pt x="914" y="851"/>
                  </a:cubicBezTo>
                  <a:cubicBezTo>
                    <a:pt x="952" y="810"/>
                    <a:pt x="990" y="770"/>
                    <a:pt x="1028" y="729"/>
                  </a:cubicBezTo>
                  <a:cubicBezTo>
                    <a:pt x="1030" y="728"/>
                    <a:pt x="1031" y="727"/>
                    <a:pt x="1035" y="724"/>
                  </a:cubicBezTo>
                  <a:cubicBezTo>
                    <a:pt x="1035" y="730"/>
                    <a:pt x="1036" y="734"/>
                    <a:pt x="1036" y="738"/>
                  </a:cubicBezTo>
                  <a:cubicBezTo>
                    <a:pt x="1036" y="849"/>
                    <a:pt x="1036" y="959"/>
                    <a:pt x="1036" y="1069"/>
                  </a:cubicBezTo>
                  <a:cubicBezTo>
                    <a:pt x="1035" y="1151"/>
                    <a:pt x="981" y="1206"/>
                    <a:pt x="899" y="1206"/>
                  </a:cubicBezTo>
                  <a:cubicBezTo>
                    <a:pt x="643" y="1206"/>
                    <a:pt x="388" y="1206"/>
                    <a:pt x="133" y="1206"/>
                  </a:cubicBezTo>
                  <a:cubicBezTo>
                    <a:pt x="56" y="1206"/>
                    <a:pt x="0" y="1150"/>
                    <a:pt x="0" y="1073"/>
                  </a:cubicBezTo>
                  <a:cubicBezTo>
                    <a:pt x="0" y="821"/>
                    <a:pt x="0" y="568"/>
                    <a:pt x="0" y="316"/>
                  </a:cubicBezTo>
                  <a:cubicBezTo>
                    <a:pt x="0" y="297"/>
                    <a:pt x="6" y="281"/>
                    <a:pt x="19" y="267"/>
                  </a:cubicBezTo>
                  <a:cubicBezTo>
                    <a:pt x="101" y="187"/>
                    <a:pt x="183" y="107"/>
                    <a:pt x="265" y="27"/>
                  </a:cubicBezTo>
                  <a:cubicBezTo>
                    <a:pt x="283" y="9"/>
                    <a:pt x="305" y="0"/>
                    <a:pt x="331" y="0"/>
                  </a:cubicBezTo>
                  <a:cubicBezTo>
                    <a:pt x="521" y="0"/>
                    <a:pt x="712" y="0"/>
                    <a:pt x="902" y="0"/>
                  </a:cubicBezTo>
                  <a:cubicBezTo>
                    <a:pt x="978" y="1"/>
                    <a:pt x="1033" y="53"/>
                    <a:pt x="1036" y="129"/>
                  </a:cubicBezTo>
                  <a:cubicBezTo>
                    <a:pt x="1036" y="155"/>
                    <a:pt x="1036" y="180"/>
                    <a:pt x="1035" y="206"/>
                  </a:cubicBezTo>
                  <a:cubicBezTo>
                    <a:pt x="1035" y="212"/>
                    <a:pt x="1032" y="219"/>
                    <a:pt x="1028" y="224"/>
                  </a:cubicBezTo>
                  <a:cubicBezTo>
                    <a:pt x="999" y="259"/>
                    <a:pt x="970" y="293"/>
                    <a:pt x="942" y="328"/>
                  </a:cubicBezTo>
                  <a:cubicBezTo>
                    <a:pt x="934" y="337"/>
                    <a:pt x="928" y="348"/>
                    <a:pt x="921" y="358"/>
                  </a:cubicBezTo>
                  <a:cubicBezTo>
                    <a:pt x="918" y="362"/>
                    <a:pt x="914" y="365"/>
                    <a:pt x="908" y="3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4765" y="2054"/>
              <a:ext cx="1154" cy="1326"/>
            </a:xfrm>
            <a:custGeom>
              <a:avLst/>
              <a:gdLst>
                <a:gd name="T0" fmla="*/ 351 w 488"/>
                <a:gd name="T1" fmla="*/ 0 h 560"/>
                <a:gd name="T2" fmla="*/ 488 w 488"/>
                <a:gd name="T3" fmla="*/ 114 h 560"/>
                <a:gd name="T4" fmla="*/ 431 w 488"/>
                <a:gd name="T5" fmla="*/ 180 h 560"/>
                <a:gd name="T6" fmla="*/ 127 w 488"/>
                <a:gd name="T7" fmla="*/ 490 h 560"/>
                <a:gd name="T8" fmla="*/ 39 w 488"/>
                <a:gd name="T9" fmla="*/ 554 h 560"/>
                <a:gd name="T10" fmla="*/ 5 w 488"/>
                <a:gd name="T11" fmla="*/ 560 h 560"/>
                <a:gd name="T12" fmla="*/ 4 w 488"/>
                <a:gd name="T13" fmla="*/ 526 h 560"/>
                <a:gd name="T14" fmla="*/ 64 w 488"/>
                <a:gd name="T15" fmla="*/ 404 h 560"/>
                <a:gd name="T16" fmla="*/ 347 w 488"/>
                <a:gd name="T17" fmla="*/ 7 h 560"/>
                <a:gd name="T18" fmla="*/ 351 w 488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560">
                  <a:moveTo>
                    <a:pt x="351" y="0"/>
                  </a:moveTo>
                  <a:cubicBezTo>
                    <a:pt x="398" y="39"/>
                    <a:pt x="443" y="76"/>
                    <a:pt x="488" y="114"/>
                  </a:cubicBezTo>
                  <a:cubicBezTo>
                    <a:pt x="469" y="137"/>
                    <a:pt x="450" y="159"/>
                    <a:pt x="431" y="180"/>
                  </a:cubicBezTo>
                  <a:cubicBezTo>
                    <a:pt x="336" y="289"/>
                    <a:pt x="238" y="396"/>
                    <a:pt x="127" y="490"/>
                  </a:cubicBezTo>
                  <a:cubicBezTo>
                    <a:pt x="100" y="514"/>
                    <a:pt x="69" y="534"/>
                    <a:pt x="39" y="554"/>
                  </a:cubicBezTo>
                  <a:cubicBezTo>
                    <a:pt x="30" y="560"/>
                    <a:pt x="17" y="558"/>
                    <a:pt x="5" y="560"/>
                  </a:cubicBezTo>
                  <a:cubicBezTo>
                    <a:pt x="5" y="549"/>
                    <a:pt x="0" y="536"/>
                    <a:pt x="4" y="526"/>
                  </a:cubicBezTo>
                  <a:cubicBezTo>
                    <a:pt x="23" y="485"/>
                    <a:pt x="41" y="443"/>
                    <a:pt x="64" y="404"/>
                  </a:cubicBezTo>
                  <a:cubicBezTo>
                    <a:pt x="147" y="264"/>
                    <a:pt x="245" y="134"/>
                    <a:pt x="347" y="7"/>
                  </a:cubicBezTo>
                  <a:cubicBezTo>
                    <a:pt x="348" y="5"/>
                    <a:pt x="349" y="3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5678" y="1335"/>
              <a:ext cx="816" cy="894"/>
            </a:xfrm>
            <a:custGeom>
              <a:avLst/>
              <a:gdLst>
                <a:gd name="T0" fmla="*/ 139 w 345"/>
                <a:gd name="T1" fmla="*/ 378 h 378"/>
                <a:gd name="T2" fmla="*/ 0 w 345"/>
                <a:gd name="T3" fmla="*/ 264 h 378"/>
                <a:gd name="T4" fmla="*/ 19 w 345"/>
                <a:gd name="T5" fmla="*/ 240 h 378"/>
                <a:gd name="T6" fmla="*/ 183 w 345"/>
                <a:gd name="T7" fmla="*/ 54 h 378"/>
                <a:gd name="T8" fmla="*/ 231 w 345"/>
                <a:gd name="T9" fmla="*/ 17 h 378"/>
                <a:gd name="T10" fmla="*/ 308 w 345"/>
                <a:gd name="T11" fmla="*/ 26 h 378"/>
                <a:gd name="T12" fmla="*/ 334 w 345"/>
                <a:gd name="T13" fmla="*/ 103 h 378"/>
                <a:gd name="T14" fmla="*/ 312 w 345"/>
                <a:gd name="T15" fmla="*/ 150 h 378"/>
                <a:gd name="T16" fmla="*/ 139 w 345"/>
                <a:gd name="T1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78">
                  <a:moveTo>
                    <a:pt x="139" y="378"/>
                  </a:moveTo>
                  <a:cubicBezTo>
                    <a:pt x="90" y="338"/>
                    <a:pt x="46" y="301"/>
                    <a:pt x="0" y="264"/>
                  </a:cubicBezTo>
                  <a:cubicBezTo>
                    <a:pt x="7" y="255"/>
                    <a:pt x="13" y="247"/>
                    <a:pt x="19" y="240"/>
                  </a:cubicBezTo>
                  <a:cubicBezTo>
                    <a:pt x="74" y="178"/>
                    <a:pt x="128" y="115"/>
                    <a:pt x="183" y="54"/>
                  </a:cubicBezTo>
                  <a:cubicBezTo>
                    <a:pt x="196" y="39"/>
                    <a:pt x="214" y="27"/>
                    <a:pt x="231" y="17"/>
                  </a:cubicBezTo>
                  <a:cubicBezTo>
                    <a:pt x="259" y="0"/>
                    <a:pt x="280" y="4"/>
                    <a:pt x="308" y="26"/>
                  </a:cubicBezTo>
                  <a:cubicBezTo>
                    <a:pt x="336" y="50"/>
                    <a:pt x="345" y="73"/>
                    <a:pt x="334" y="103"/>
                  </a:cubicBezTo>
                  <a:cubicBezTo>
                    <a:pt x="328" y="119"/>
                    <a:pt x="322" y="136"/>
                    <a:pt x="312" y="150"/>
                  </a:cubicBezTo>
                  <a:cubicBezTo>
                    <a:pt x="255" y="226"/>
                    <a:pt x="197" y="301"/>
                    <a:pt x="139" y="3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948" y="2168"/>
              <a:ext cx="1221" cy="199"/>
            </a:xfrm>
            <a:custGeom>
              <a:avLst/>
              <a:gdLst>
                <a:gd name="T0" fmla="*/ 257 w 516"/>
                <a:gd name="T1" fmla="*/ 0 h 84"/>
                <a:gd name="T2" fmla="*/ 496 w 516"/>
                <a:gd name="T3" fmla="*/ 0 h 84"/>
                <a:gd name="T4" fmla="*/ 516 w 516"/>
                <a:gd name="T5" fmla="*/ 19 h 84"/>
                <a:gd name="T6" fmla="*/ 516 w 516"/>
                <a:gd name="T7" fmla="*/ 49 h 84"/>
                <a:gd name="T8" fmla="*/ 481 w 516"/>
                <a:gd name="T9" fmla="*/ 84 h 84"/>
                <a:gd name="T10" fmla="*/ 23 w 516"/>
                <a:gd name="T11" fmla="*/ 84 h 84"/>
                <a:gd name="T12" fmla="*/ 0 w 516"/>
                <a:gd name="T13" fmla="*/ 61 h 84"/>
                <a:gd name="T14" fmla="*/ 0 w 516"/>
                <a:gd name="T15" fmla="*/ 22 h 84"/>
                <a:gd name="T16" fmla="*/ 22 w 516"/>
                <a:gd name="T17" fmla="*/ 0 h 84"/>
                <a:gd name="T18" fmla="*/ 257 w 516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6" h="84">
                  <a:moveTo>
                    <a:pt x="257" y="0"/>
                  </a:moveTo>
                  <a:cubicBezTo>
                    <a:pt x="337" y="0"/>
                    <a:pt x="416" y="0"/>
                    <a:pt x="496" y="0"/>
                  </a:cubicBezTo>
                  <a:cubicBezTo>
                    <a:pt x="515" y="0"/>
                    <a:pt x="516" y="1"/>
                    <a:pt x="516" y="19"/>
                  </a:cubicBezTo>
                  <a:cubicBezTo>
                    <a:pt x="516" y="29"/>
                    <a:pt x="516" y="39"/>
                    <a:pt x="516" y="49"/>
                  </a:cubicBezTo>
                  <a:cubicBezTo>
                    <a:pt x="516" y="71"/>
                    <a:pt x="503" y="84"/>
                    <a:pt x="481" y="84"/>
                  </a:cubicBezTo>
                  <a:cubicBezTo>
                    <a:pt x="329" y="84"/>
                    <a:pt x="176" y="84"/>
                    <a:pt x="23" y="84"/>
                  </a:cubicBezTo>
                  <a:cubicBezTo>
                    <a:pt x="0" y="84"/>
                    <a:pt x="0" y="83"/>
                    <a:pt x="0" y="61"/>
                  </a:cubicBezTo>
                  <a:cubicBezTo>
                    <a:pt x="0" y="48"/>
                    <a:pt x="0" y="35"/>
                    <a:pt x="0" y="22"/>
                  </a:cubicBezTo>
                  <a:cubicBezTo>
                    <a:pt x="0" y="0"/>
                    <a:pt x="0" y="0"/>
                    <a:pt x="22" y="0"/>
                  </a:cubicBezTo>
                  <a:cubicBezTo>
                    <a:pt x="100" y="0"/>
                    <a:pt x="179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3946" y="2575"/>
              <a:ext cx="1029" cy="201"/>
            </a:xfrm>
            <a:custGeom>
              <a:avLst/>
              <a:gdLst>
                <a:gd name="T0" fmla="*/ 435 w 435"/>
                <a:gd name="T1" fmla="*/ 0 h 85"/>
                <a:gd name="T2" fmla="*/ 382 w 435"/>
                <a:gd name="T3" fmla="*/ 80 h 85"/>
                <a:gd name="T4" fmla="*/ 371 w 435"/>
                <a:gd name="T5" fmla="*/ 84 h 85"/>
                <a:gd name="T6" fmla="*/ 15 w 435"/>
                <a:gd name="T7" fmla="*/ 85 h 85"/>
                <a:gd name="T8" fmla="*/ 1 w 435"/>
                <a:gd name="T9" fmla="*/ 69 h 85"/>
                <a:gd name="T10" fmla="*/ 0 w 435"/>
                <a:gd name="T11" fmla="*/ 18 h 85"/>
                <a:gd name="T12" fmla="*/ 19 w 435"/>
                <a:gd name="T13" fmla="*/ 0 h 85"/>
                <a:gd name="T14" fmla="*/ 190 w 435"/>
                <a:gd name="T15" fmla="*/ 0 h 85"/>
                <a:gd name="T16" fmla="*/ 415 w 435"/>
                <a:gd name="T17" fmla="*/ 0 h 85"/>
                <a:gd name="T18" fmla="*/ 435 w 435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5">
                  <a:moveTo>
                    <a:pt x="435" y="0"/>
                  </a:moveTo>
                  <a:cubicBezTo>
                    <a:pt x="417" y="29"/>
                    <a:pt x="400" y="55"/>
                    <a:pt x="382" y="80"/>
                  </a:cubicBezTo>
                  <a:cubicBezTo>
                    <a:pt x="380" y="83"/>
                    <a:pt x="375" y="84"/>
                    <a:pt x="371" y="84"/>
                  </a:cubicBezTo>
                  <a:cubicBezTo>
                    <a:pt x="252" y="85"/>
                    <a:pt x="134" y="84"/>
                    <a:pt x="15" y="85"/>
                  </a:cubicBezTo>
                  <a:cubicBezTo>
                    <a:pt x="4" y="85"/>
                    <a:pt x="0" y="80"/>
                    <a:pt x="1" y="69"/>
                  </a:cubicBezTo>
                  <a:cubicBezTo>
                    <a:pt x="1" y="52"/>
                    <a:pt x="1" y="35"/>
                    <a:pt x="0" y="18"/>
                  </a:cubicBezTo>
                  <a:cubicBezTo>
                    <a:pt x="0" y="4"/>
                    <a:pt x="6" y="0"/>
                    <a:pt x="19" y="0"/>
                  </a:cubicBezTo>
                  <a:cubicBezTo>
                    <a:pt x="76" y="0"/>
                    <a:pt x="133" y="0"/>
                    <a:pt x="190" y="0"/>
                  </a:cubicBezTo>
                  <a:cubicBezTo>
                    <a:pt x="265" y="0"/>
                    <a:pt x="340" y="0"/>
                    <a:pt x="415" y="0"/>
                  </a:cubicBezTo>
                  <a:cubicBezTo>
                    <a:pt x="421" y="0"/>
                    <a:pt x="426" y="0"/>
                    <a:pt x="4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930" y="2963"/>
              <a:ext cx="730" cy="438"/>
            </a:xfrm>
            <a:custGeom>
              <a:avLst/>
              <a:gdLst>
                <a:gd name="T0" fmla="*/ 286 w 309"/>
                <a:gd name="T1" fmla="*/ 148 h 185"/>
                <a:gd name="T2" fmla="*/ 283 w 309"/>
                <a:gd name="T3" fmla="*/ 148 h 185"/>
                <a:gd name="T4" fmla="*/ 234 w 309"/>
                <a:gd name="T5" fmla="*/ 153 h 185"/>
                <a:gd name="T6" fmla="*/ 214 w 309"/>
                <a:gd name="T7" fmla="*/ 169 h 185"/>
                <a:gd name="T8" fmla="*/ 156 w 309"/>
                <a:gd name="T9" fmla="*/ 164 h 185"/>
                <a:gd name="T10" fmla="*/ 105 w 309"/>
                <a:gd name="T11" fmla="*/ 110 h 185"/>
                <a:gd name="T12" fmla="*/ 80 w 309"/>
                <a:gd name="T13" fmla="*/ 157 h 185"/>
                <a:gd name="T14" fmla="*/ 38 w 309"/>
                <a:gd name="T15" fmla="*/ 178 h 185"/>
                <a:gd name="T16" fmla="*/ 11 w 309"/>
                <a:gd name="T17" fmla="*/ 126 h 185"/>
                <a:gd name="T18" fmla="*/ 64 w 309"/>
                <a:gd name="T19" fmla="*/ 24 h 185"/>
                <a:gd name="T20" fmla="*/ 126 w 309"/>
                <a:gd name="T21" fmla="*/ 21 h 185"/>
                <a:gd name="T22" fmla="*/ 191 w 309"/>
                <a:gd name="T23" fmla="*/ 90 h 185"/>
                <a:gd name="T24" fmla="*/ 230 w 309"/>
                <a:gd name="T25" fmla="*/ 60 h 185"/>
                <a:gd name="T26" fmla="*/ 281 w 309"/>
                <a:gd name="T27" fmla="*/ 58 h 185"/>
                <a:gd name="T28" fmla="*/ 309 w 309"/>
                <a:gd name="T29" fmla="*/ 76 h 185"/>
                <a:gd name="T30" fmla="*/ 286 w 309"/>
                <a:gd name="T31" fmla="*/ 1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9" h="185">
                  <a:moveTo>
                    <a:pt x="286" y="148"/>
                  </a:moveTo>
                  <a:cubicBezTo>
                    <a:pt x="284" y="148"/>
                    <a:pt x="284" y="148"/>
                    <a:pt x="283" y="148"/>
                  </a:cubicBezTo>
                  <a:cubicBezTo>
                    <a:pt x="265" y="131"/>
                    <a:pt x="249" y="137"/>
                    <a:pt x="234" y="153"/>
                  </a:cubicBezTo>
                  <a:cubicBezTo>
                    <a:pt x="228" y="159"/>
                    <a:pt x="221" y="164"/>
                    <a:pt x="214" y="169"/>
                  </a:cubicBezTo>
                  <a:cubicBezTo>
                    <a:pt x="193" y="185"/>
                    <a:pt x="174" y="183"/>
                    <a:pt x="156" y="164"/>
                  </a:cubicBezTo>
                  <a:cubicBezTo>
                    <a:pt x="139" y="147"/>
                    <a:pt x="123" y="129"/>
                    <a:pt x="105" y="110"/>
                  </a:cubicBezTo>
                  <a:cubicBezTo>
                    <a:pt x="96" y="126"/>
                    <a:pt x="88" y="142"/>
                    <a:pt x="80" y="157"/>
                  </a:cubicBezTo>
                  <a:cubicBezTo>
                    <a:pt x="71" y="174"/>
                    <a:pt x="55" y="181"/>
                    <a:pt x="38" y="178"/>
                  </a:cubicBezTo>
                  <a:cubicBezTo>
                    <a:pt x="14" y="174"/>
                    <a:pt x="0" y="149"/>
                    <a:pt x="11" y="126"/>
                  </a:cubicBezTo>
                  <a:cubicBezTo>
                    <a:pt x="28" y="92"/>
                    <a:pt x="45" y="57"/>
                    <a:pt x="64" y="24"/>
                  </a:cubicBezTo>
                  <a:cubicBezTo>
                    <a:pt x="77" y="0"/>
                    <a:pt x="107" y="0"/>
                    <a:pt x="126" y="21"/>
                  </a:cubicBezTo>
                  <a:cubicBezTo>
                    <a:pt x="148" y="43"/>
                    <a:pt x="169" y="66"/>
                    <a:pt x="191" y="90"/>
                  </a:cubicBezTo>
                  <a:cubicBezTo>
                    <a:pt x="204" y="80"/>
                    <a:pt x="217" y="70"/>
                    <a:pt x="230" y="60"/>
                  </a:cubicBezTo>
                  <a:cubicBezTo>
                    <a:pt x="247" y="47"/>
                    <a:pt x="262" y="46"/>
                    <a:pt x="281" y="58"/>
                  </a:cubicBezTo>
                  <a:cubicBezTo>
                    <a:pt x="291" y="64"/>
                    <a:pt x="300" y="70"/>
                    <a:pt x="309" y="76"/>
                  </a:cubicBezTo>
                  <a:cubicBezTo>
                    <a:pt x="301" y="100"/>
                    <a:pt x="294" y="124"/>
                    <a:pt x="28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5919" y="1754"/>
              <a:ext cx="681" cy="816"/>
            </a:xfrm>
            <a:custGeom>
              <a:avLst/>
              <a:gdLst>
                <a:gd name="T0" fmla="*/ 288 w 288"/>
                <a:gd name="T1" fmla="*/ 37 h 345"/>
                <a:gd name="T2" fmla="*/ 280 w 288"/>
                <a:gd name="T3" fmla="*/ 52 h 345"/>
                <a:gd name="T4" fmla="*/ 118 w 288"/>
                <a:gd name="T5" fmla="*/ 260 h 345"/>
                <a:gd name="T6" fmla="*/ 57 w 288"/>
                <a:gd name="T7" fmla="*/ 326 h 345"/>
                <a:gd name="T8" fmla="*/ 24 w 288"/>
                <a:gd name="T9" fmla="*/ 343 h 345"/>
                <a:gd name="T10" fmla="*/ 3 w 288"/>
                <a:gd name="T11" fmla="*/ 338 h 345"/>
                <a:gd name="T12" fmla="*/ 3 w 288"/>
                <a:gd name="T13" fmla="*/ 314 h 345"/>
                <a:gd name="T14" fmla="*/ 44 w 288"/>
                <a:gd name="T15" fmla="*/ 262 h 345"/>
                <a:gd name="T16" fmla="*/ 210 w 288"/>
                <a:gd name="T17" fmla="*/ 53 h 345"/>
                <a:gd name="T18" fmla="*/ 236 w 288"/>
                <a:gd name="T19" fmla="*/ 15 h 345"/>
                <a:gd name="T20" fmla="*/ 263 w 288"/>
                <a:gd name="T21" fmla="*/ 4 h 345"/>
                <a:gd name="T22" fmla="*/ 288 w 288"/>
                <a:gd name="T23" fmla="*/ 3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345">
                  <a:moveTo>
                    <a:pt x="288" y="37"/>
                  </a:moveTo>
                  <a:cubicBezTo>
                    <a:pt x="286" y="40"/>
                    <a:pt x="284" y="46"/>
                    <a:pt x="280" y="52"/>
                  </a:cubicBezTo>
                  <a:cubicBezTo>
                    <a:pt x="226" y="121"/>
                    <a:pt x="172" y="191"/>
                    <a:pt x="118" y="260"/>
                  </a:cubicBezTo>
                  <a:cubicBezTo>
                    <a:pt x="99" y="283"/>
                    <a:pt x="78" y="305"/>
                    <a:pt x="57" y="326"/>
                  </a:cubicBezTo>
                  <a:cubicBezTo>
                    <a:pt x="48" y="334"/>
                    <a:pt x="36" y="339"/>
                    <a:pt x="24" y="343"/>
                  </a:cubicBezTo>
                  <a:cubicBezTo>
                    <a:pt x="18" y="345"/>
                    <a:pt x="6" y="343"/>
                    <a:pt x="3" y="338"/>
                  </a:cubicBezTo>
                  <a:cubicBezTo>
                    <a:pt x="0" y="332"/>
                    <a:pt x="0" y="320"/>
                    <a:pt x="3" y="314"/>
                  </a:cubicBezTo>
                  <a:cubicBezTo>
                    <a:pt x="15" y="296"/>
                    <a:pt x="30" y="279"/>
                    <a:pt x="44" y="262"/>
                  </a:cubicBezTo>
                  <a:cubicBezTo>
                    <a:pt x="99" y="192"/>
                    <a:pt x="154" y="123"/>
                    <a:pt x="210" y="53"/>
                  </a:cubicBezTo>
                  <a:cubicBezTo>
                    <a:pt x="219" y="41"/>
                    <a:pt x="228" y="28"/>
                    <a:pt x="236" y="15"/>
                  </a:cubicBezTo>
                  <a:cubicBezTo>
                    <a:pt x="243" y="5"/>
                    <a:pt x="251" y="0"/>
                    <a:pt x="263" y="4"/>
                  </a:cubicBezTo>
                  <a:cubicBezTo>
                    <a:pt x="275" y="7"/>
                    <a:pt x="288" y="23"/>
                    <a:pt x="28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4559" y="1555"/>
              <a:ext cx="610" cy="199"/>
            </a:xfrm>
            <a:custGeom>
              <a:avLst/>
              <a:gdLst>
                <a:gd name="T0" fmla="*/ 129 w 258"/>
                <a:gd name="T1" fmla="*/ 84 h 84"/>
                <a:gd name="T2" fmla="*/ 18 w 258"/>
                <a:gd name="T3" fmla="*/ 84 h 84"/>
                <a:gd name="T4" fmla="*/ 0 w 258"/>
                <a:gd name="T5" fmla="*/ 66 h 84"/>
                <a:gd name="T6" fmla="*/ 0 w 258"/>
                <a:gd name="T7" fmla="*/ 16 h 84"/>
                <a:gd name="T8" fmla="*/ 15 w 258"/>
                <a:gd name="T9" fmla="*/ 0 h 84"/>
                <a:gd name="T10" fmla="*/ 243 w 258"/>
                <a:gd name="T11" fmla="*/ 0 h 84"/>
                <a:gd name="T12" fmla="*/ 258 w 258"/>
                <a:gd name="T13" fmla="*/ 15 h 84"/>
                <a:gd name="T14" fmla="*/ 258 w 258"/>
                <a:gd name="T15" fmla="*/ 68 h 84"/>
                <a:gd name="T16" fmla="*/ 241 w 258"/>
                <a:gd name="T17" fmla="*/ 84 h 84"/>
                <a:gd name="T18" fmla="*/ 129 w 25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4">
                  <a:moveTo>
                    <a:pt x="129" y="84"/>
                  </a:moveTo>
                  <a:cubicBezTo>
                    <a:pt x="92" y="84"/>
                    <a:pt x="55" y="83"/>
                    <a:pt x="18" y="84"/>
                  </a:cubicBezTo>
                  <a:cubicBezTo>
                    <a:pt x="5" y="84"/>
                    <a:pt x="0" y="79"/>
                    <a:pt x="0" y="66"/>
                  </a:cubicBezTo>
                  <a:cubicBezTo>
                    <a:pt x="1" y="50"/>
                    <a:pt x="1" y="33"/>
                    <a:pt x="0" y="16"/>
                  </a:cubicBezTo>
                  <a:cubicBezTo>
                    <a:pt x="0" y="5"/>
                    <a:pt x="4" y="0"/>
                    <a:pt x="15" y="0"/>
                  </a:cubicBezTo>
                  <a:cubicBezTo>
                    <a:pt x="91" y="0"/>
                    <a:pt x="167" y="0"/>
                    <a:pt x="243" y="0"/>
                  </a:cubicBezTo>
                  <a:cubicBezTo>
                    <a:pt x="254" y="0"/>
                    <a:pt x="258" y="4"/>
                    <a:pt x="258" y="15"/>
                  </a:cubicBezTo>
                  <a:cubicBezTo>
                    <a:pt x="257" y="33"/>
                    <a:pt x="257" y="50"/>
                    <a:pt x="258" y="68"/>
                  </a:cubicBezTo>
                  <a:cubicBezTo>
                    <a:pt x="258" y="80"/>
                    <a:pt x="253" y="84"/>
                    <a:pt x="241" y="84"/>
                  </a:cubicBezTo>
                  <a:cubicBezTo>
                    <a:pt x="203" y="84"/>
                    <a:pt x="166" y="84"/>
                    <a:pt x="12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809658" y="3990742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3" name="组合 61"/>
          <p:cNvGrpSpPr/>
          <p:nvPr/>
        </p:nvGrpSpPr>
        <p:grpSpPr>
          <a:xfrm>
            <a:off x="5287804" y="1892300"/>
            <a:ext cx="221360" cy="3708400"/>
            <a:chOff x="3615799" y="1892300"/>
            <a:chExt cx="221360" cy="3708400"/>
          </a:xfrm>
          <a:solidFill>
            <a:srgbClr val="FFFFFF"/>
          </a:solidFill>
        </p:grpSpPr>
        <p:cxnSp>
          <p:nvCxnSpPr>
            <p:cNvPr id="14" name="直接连接符 41"/>
            <p:cNvCxnSpPr/>
            <p:nvPr/>
          </p:nvCxnSpPr>
          <p:spPr>
            <a:xfrm>
              <a:off x="3726479" y="1892300"/>
              <a:ext cx="0" cy="3708400"/>
            </a:xfrm>
            <a:prstGeom prst="line">
              <a:avLst/>
            </a:prstGeom>
            <a:grpFill/>
            <a:ln w="19050">
              <a:solidFill>
                <a:srgbClr val="0163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3615799" y="4649591"/>
              <a:ext cx="221360" cy="221360"/>
            </a:xfrm>
            <a:prstGeom prst="ellipse">
              <a:avLst/>
            </a:prstGeom>
            <a:grpFill/>
            <a:ln>
              <a:solidFill>
                <a:srgbClr val="016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15799" y="2622105"/>
              <a:ext cx="221360" cy="221360"/>
            </a:xfrm>
            <a:prstGeom prst="ellipse">
              <a:avLst/>
            </a:prstGeom>
            <a:grpFill/>
            <a:ln>
              <a:solidFill>
                <a:srgbClr val="016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809658" y="1963201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09657" y="2395756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09657" y="2982935"/>
            <a:ext cx="3797981" cy="3445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09657" y="4375073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09657" y="4963162"/>
            <a:ext cx="3797981" cy="3445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85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60406" y="1808898"/>
            <a:ext cx="3321364" cy="3293103"/>
            <a:chOff x="2939653" y="2055320"/>
            <a:chExt cx="3321364" cy="3293102"/>
          </a:xfrm>
        </p:grpSpPr>
        <p:sp>
          <p:nvSpPr>
            <p:cNvPr id="3" name="饼形 15"/>
            <p:cNvSpPr/>
            <p:nvPr/>
          </p:nvSpPr>
          <p:spPr>
            <a:xfrm>
              <a:off x="3093899" y="2181306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饼形 16"/>
            <p:cNvSpPr/>
            <p:nvPr/>
          </p:nvSpPr>
          <p:spPr>
            <a:xfrm flipV="1">
              <a:off x="3093899" y="2055634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饼形 17"/>
            <p:cNvSpPr/>
            <p:nvPr/>
          </p:nvSpPr>
          <p:spPr>
            <a:xfrm flipH="1">
              <a:off x="2939653" y="2180992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饼形 18"/>
            <p:cNvSpPr/>
            <p:nvPr/>
          </p:nvSpPr>
          <p:spPr>
            <a:xfrm flipH="1" flipV="1">
              <a:off x="2939653" y="2055320"/>
              <a:ext cx="3167118" cy="3167116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48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775288" y="2867300"/>
              <a:ext cx="1650092" cy="165009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313137"/>
                  </a:solidFill>
                  <a:ea typeface="微软雅黑" panose="020B0503020204020204" pitchFamily="34" charset="-122"/>
                </a:rPr>
                <a:t>TEXT</a:t>
              </a:r>
              <a:endParaRPr lang="zh-HK" altLang="en-US" sz="2800" b="1" dirty="0">
                <a:solidFill>
                  <a:srgbClr val="313137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80378" y="2308625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s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94892" y="408492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w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40069" y="4026873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</a:t>
              </a:r>
              <a:endParaRPr lang="zh-HK" altLang="en-US" sz="4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25555" y="2471619"/>
              <a:ext cx="7692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27621" y="1535853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38751" y="1955953"/>
            <a:ext cx="2101786" cy="71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HK" altLang="en-US" sz="150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92294" y="2060243"/>
            <a:ext cx="1954300" cy="121263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47102" y="1535853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17016" y="1955953"/>
            <a:ext cx="2101786" cy="71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zh-HK" altLang="en-US" sz="150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64502" y="2060243"/>
            <a:ext cx="1954300" cy="121263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74894" y="3725345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44808" y="4145445"/>
            <a:ext cx="2101786" cy="71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zh-HK" altLang="en-US" sz="150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53726" y="4249735"/>
            <a:ext cx="1954300" cy="121263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34150" y="3725345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834150" y="4145445"/>
            <a:ext cx="2101786" cy="711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endParaRPr lang="zh-HK" altLang="en-US" sz="150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34150" y="4249735"/>
            <a:ext cx="1954300" cy="121263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24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780328" y="2010466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 rot="19764056">
            <a:off x="3147175" y="1347315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9452" y="6335006"/>
            <a:ext cx="8033096" cy="338552"/>
            <a:chOff x="2116500" y="6335006"/>
            <a:chExt cx="8033096" cy="338552"/>
          </a:xfrm>
        </p:grpSpPr>
        <p:sp>
          <p:nvSpPr>
            <p:cNvPr id="2" name="文本框 1"/>
            <p:cNvSpPr txBox="1"/>
            <p:nvPr/>
          </p:nvSpPr>
          <p:spPr>
            <a:xfrm>
              <a:off x="345203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0257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15311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50365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问题讨论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54196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18"/>
            <p:cNvCxnSpPr/>
            <p:nvPr/>
          </p:nvCxnSpPr>
          <p:spPr>
            <a:xfrm>
              <a:off x="342446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30"/>
            <p:cNvCxnSpPr/>
            <p:nvPr/>
          </p:nvCxnSpPr>
          <p:spPr>
            <a:xfrm>
              <a:off x="477500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31"/>
            <p:cNvCxnSpPr/>
            <p:nvPr/>
          </p:nvCxnSpPr>
          <p:spPr>
            <a:xfrm>
              <a:off x="612554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32"/>
            <p:cNvCxnSpPr/>
            <p:nvPr/>
          </p:nvCxnSpPr>
          <p:spPr>
            <a:xfrm>
              <a:off x="747608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33"/>
            <p:cNvCxnSpPr/>
            <p:nvPr/>
          </p:nvCxnSpPr>
          <p:spPr>
            <a:xfrm>
              <a:off x="882662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116500" y="6335006"/>
              <a:ext cx="1280392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论文绪论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泪滴形 18"/>
          <p:cNvSpPr/>
          <p:nvPr/>
        </p:nvSpPr>
        <p:spPr>
          <a:xfrm rot="8100000">
            <a:off x="4843938" y="4758282"/>
            <a:ext cx="1128548" cy="1128548"/>
          </a:xfrm>
          <a:prstGeom prst="teardrop">
            <a:avLst>
              <a:gd name="adj" fmla="val 109683"/>
            </a:avLst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77771" y="4980834"/>
            <a:ext cx="1660882" cy="615551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</a:t>
            </a:r>
          </a:p>
          <a:p>
            <a:pPr algn="ctr"/>
            <a:r>
              <a:rPr lang="en-US" altLang="zh-CN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10min</a:t>
            </a:r>
            <a:endParaRPr lang="en-US" altLang="zh-CN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9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1" y="1596620"/>
            <a:ext cx="2768103" cy="1831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41" y="3423188"/>
            <a:ext cx="2768103" cy="1831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0" y="1590130"/>
            <a:ext cx="2768103" cy="1833058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rot="10800000">
            <a:off x="4703818" y="1596620"/>
            <a:ext cx="2769953" cy="1988308"/>
          </a:xfrm>
          <a:custGeom>
            <a:avLst/>
            <a:gdLst>
              <a:gd name="connsiteX0" fmla="*/ 2502000 w 2502000"/>
              <a:gd name="connsiteY0" fmla="*/ 1795968 h 1795968"/>
              <a:gd name="connsiteX1" fmla="*/ 0 w 2502000"/>
              <a:gd name="connsiteY1" fmla="*/ 1795968 h 1795968"/>
              <a:gd name="connsiteX2" fmla="*/ 0 w 2502000"/>
              <a:gd name="connsiteY2" fmla="*/ 136368 h 1795968"/>
              <a:gd name="connsiteX3" fmla="*/ 1048637 w 2502000"/>
              <a:gd name="connsiteY3" fmla="*/ 136368 h 1795968"/>
              <a:gd name="connsiteX4" fmla="*/ 1252173 w 2502000"/>
              <a:gd name="connsiteY4" fmla="*/ 0 h 1795968"/>
              <a:gd name="connsiteX5" fmla="*/ 1455709 w 2502000"/>
              <a:gd name="connsiteY5" fmla="*/ 136368 h 1795968"/>
              <a:gd name="connsiteX6" fmla="*/ 2502000 w 2502000"/>
              <a:gd name="connsiteY6" fmla="*/ 136368 h 179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2000" h="1795968">
                <a:moveTo>
                  <a:pt x="2502000" y="1795968"/>
                </a:moveTo>
                <a:lnTo>
                  <a:pt x="0" y="1795968"/>
                </a:lnTo>
                <a:lnTo>
                  <a:pt x="0" y="136368"/>
                </a:lnTo>
                <a:lnTo>
                  <a:pt x="1048637" y="136368"/>
                </a:lnTo>
                <a:lnTo>
                  <a:pt x="1252173" y="0"/>
                </a:lnTo>
                <a:lnTo>
                  <a:pt x="1455709" y="136368"/>
                </a:lnTo>
                <a:lnTo>
                  <a:pt x="2502000" y="136368"/>
                </a:lnTo>
                <a:close/>
              </a:path>
            </a:pathLst>
          </a:custGeom>
          <a:solidFill>
            <a:srgbClr val="2D4762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947511" y="3266585"/>
            <a:ext cx="2769953" cy="1988308"/>
          </a:xfrm>
          <a:custGeom>
            <a:avLst/>
            <a:gdLst>
              <a:gd name="connsiteX0" fmla="*/ 2502000 w 2502000"/>
              <a:gd name="connsiteY0" fmla="*/ 1795968 h 1795968"/>
              <a:gd name="connsiteX1" fmla="*/ 0 w 2502000"/>
              <a:gd name="connsiteY1" fmla="*/ 1795968 h 1795968"/>
              <a:gd name="connsiteX2" fmla="*/ 0 w 2502000"/>
              <a:gd name="connsiteY2" fmla="*/ 136368 h 1795968"/>
              <a:gd name="connsiteX3" fmla="*/ 1048637 w 2502000"/>
              <a:gd name="connsiteY3" fmla="*/ 136368 h 1795968"/>
              <a:gd name="connsiteX4" fmla="*/ 1252173 w 2502000"/>
              <a:gd name="connsiteY4" fmla="*/ 0 h 1795968"/>
              <a:gd name="connsiteX5" fmla="*/ 1455709 w 2502000"/>
              <a:gd name="connsiteY5" fmla="*/ 136368 h 1795968"/>
              <a:gd name="connsiteX6" fmla="*/ 2502000 w 2502000"/>
              <a:gd name="connsiteY6" fmla="*/ 136368 h 179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2000" h="1795968">
                <a:moveTo>
                  <a:pt x="2502000" y="1795968"/>
                </a:moveTo>
                <a:lnTo>
                  <a:pt x="0" y="1795968"/>
                </a:lnTo>
                <a:lnTo>
                  <a:pt x="0" y="136368"/>
                </a:lnTo>
                <a:lnTo>
                  <a:pt x="1048637" y="136368"/>
                </a:lnTo>
                <a:lnTo>
                  <a:pt x="1252173" y="0"/>
                </a:lnTo>
                <a:lnTo>
                  <a:pt x="1455709" y="136368"/>
                </a:lnTo>
                <a:lnTo>
                  <a:pt x="2502000" y="136368"/>
                </a:lnTo>
                <a:close/>
              </a:path>
            </a:pathLst>
          </a:custGeom>
          <a:solidFill>
            <a:srgbClr val="2D4762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7474537" y="3279561"/>
            <a:ext cx="2769953" cy="1975332"/>
          </a:xfrm>
          <a:custGeom>
            <a:avLst/>
            <a:gdLst>
              <a:gd name="connsiteX0" fmla="*/ 2502000 w 2502000"/>
              <a:gd name="connsiteY0" fmla="*/ 1795968 h 1795968"/>
              <a:gd name="connsiteX1" fmla="*/ 0 w 2502000"/>
              <a:gd name="connsiteY1" fmla="*/ 1795968 h 1795968"/>
              <a:gd name="connsiteX2" fmla="*/ 0 w 2502000"/>
              <a:gd name="connsiteY2" fmla="*/ 136368 h 1795968"/>
              <a:gd name="connsiteX3" fmla="*/ 1048637 w 2502000"/>
              <a:gd name="connsiteY3" fmla="*/ 136368 h 1795968"/>
              <a:gd name="connsiteX4" fmla="*/ 1252173 w 2502000"/>
              <a:gd name="connsiteY4" fmla="*/ 0 h 1795968"/>
              <a:gd name="connsiteX5" fmla="*/ 1455709 w 2502000"/>
              <a:gd name="connsiteY5" fmla="*/ 136368 h 1795968"/>
              <a:gd name="connsiteX6" fmla="*/ 2502000 w 2502000"/>
              <a:gd name="connsiteY6" fmla="*/ 136368 h 179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2000" h="1795968">
                <a:moveTo>
                  <a:pt x="2502000" y="1795968"/>
                </a:moveTo>
                <a:lnTo>
                  <a:pt x="0" y="1795968"/>
                </a:lnTo>
                <a:lnTo>
                  <a:pt x="0" y="136368"/>
                </a:lnTo>
                <a:lnTo>
                  <a:pt x="1048637" y="136368"/>
                </a:lnTo>
                <a:lnTo>
                  <a:pt x="1252173" y="0"/>
                </a:lnTo>
                <a:lnTo>
                  <a:pt x="1455709" y="136368"/>
                </a:lnTo>
                <a:lnTo>
                  <a:pt x="2502000" y="136368"/>
                </a:lnTo>
                <a:close/>
              </a:path>
            </a:pathLst>
          </a:custGeom>
          <a:solidFill>
            <a:srgbClr val="2D4762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42843" y="3704609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51543" y="4073939"/>
            <a:ext cx="1954300" cy="90466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在这里输入你的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85501" y="1869660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94201" y="2238990"/>
            <a:ext cx="1954300" cy="90466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在这里输入你的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74459" y="3712311"/>
            <a:ext cx="2171700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这里输入你的题目</a:t>
            </a:r>
            <a:endParaRPr lang="zh-HK" altLang="en-US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83159" y="4081641"/>
            <a:ext cx="1954300" cy="90466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Century Gothic"/>
                <a:ea typeface="微软雅黑"/>
              </a:rPr>
              <a:t>在这里输入你的</a:t>
            </a:r>
            <a:r>
              <a:rPr lang="zh-CN" altLang="en-US" sz="1400" dirty="0" smtClean="0">
                <a:solidFill>
                  <a:schemeClr val="bg1"/>
                </a:solidFill>
                <a:latin typeface="Century Gothic"/>
                <a:ea typeface="微软雅黑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390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32211" y="1673299"/>
            <a:ext cx="5156750" cy="3911707"/>
            <a:chOff x="5588411" y="1485622"/>
            <a:chExt cx="6241919" cy="473487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7" t="11804" r="9688" b="11076"/>
            <a:stretch/>
          </p:blipFill>
          <p:spPr>
            <a:xfrm>
              <a:off x="5588411" y="1485622"/>
              <a:ext cx="6241919" cy="473487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943" y="1788685"/>
              <a:ext cx="5485715" cy="3098320"/>
            </a:xfrm>
            <a:prstGeom prst="rect">
              <a:avLst/>
            </a:prstGeom>
          </p:spPr>
        </p:pic>
        <p:sp>
          <p:nvSpPr>
            <p:cNvPr id="5" name="任意多边形 4"/>
            <p:cNvSpPr/>
            <p:nvPr/>
          </p:nvSpPr>
          <p:spPr>
            <a:xfrm>
              <a:off x="8613578" y="1537077"/>
              <a:ext cx="3119397" cy="3653109"/>
            </a:xfrm>
            <a:custGeom>
              <a:avLst/>
              <a:gdLst>
                <a:gd name="connsiteX0" fmla="*/ 1537381 w 2790104"/>
                <a:gd name="connsiteY0" fmla="*/ 0 h 3836431"/>
                <a:gd name="connsiteX1" fmla="*/ 2622068 w 2790104"/>
                <a:gd name="connsiteY1" fmla="*/ 0 h 3836431"/>
                <a:gd name="connsiteX2" fmla="*/ 2790104 w 2790104"/>
                <a:gd name="connsiteY2" fmla="*/ 168036 h 3836431"/>
                <a:gd name="connsiteX3" fmla="*/ 2790104 w 2790104"/>
                <a:gd name="connsiteY3" fmla="*/ 3668395 h 3836431"/>
                <a:gd name="connsiteX4" fmla="*/ 2622068 w 2790104"/>
                <a:gd name="connsiteY4" fmla="*/ 3836431 h 3836431"/>
                <a:gd name="connsiteX5" fmla="*/ 0 w 2790104"/>
                <a:gd name="connsiteY5" fmla="*/ 3836431 h 38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0104" h="3836431">
                  <a:moveTo>
                    <a:pt x="1537381" y="0"/>
                  </a:moveTo>
                  <a:lnTo>
                    <a:pt x="2622068" y="0"/>
                  </a:lnTo>
                  <a:cubicBezTo>
                    <a:pt x="2714872" y="0"/>
                    <a:pt x="2790104" y="75232"/>
                    <a:pt x="2790104" y="168036"/>
                  </a:cubicBezTo>
                  <a:lnTo>
                    <a:pt x="2790104" y="3668395"/>
                  </a:lnTo>
                  <a:cubicBezTo>
                    <a:pt x="2790104" y="3761199"/>
                    <a:pt x="2714872" y="3836431"/>
                    <a:pt x="2622068" y="3836431"/>
                  </a:cubicBezTo>
                  <a:lnTo>
                    <a:pt x="0" y="3836431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2">
                    <a:alpha val="37000"/>
                  </a:schemeClr>
                </a:gs>
                <a:gs pos="85000">
                  <a:schemeClr val="bg2">
                    <a:alpha val="1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0018" y="1889536"/>
            <a:ext cx="380807" cy="371768"/>
            <a:chOff x="2190749" y="3604418"/>
            <a:chExt cx="241300" cy="244476"/>
          </a:xfrm>
          <a:solidFill>
            <a:srgbClr val="2D4762"/>
          </a:solidFill>
        </p:grpSpPr>
        <p:sp>
          <p:nvSpPr>
            <p:cNvPr id="7" name="Freeform 138"/>
            <p:cNvSpPr>
              <a:spLocks noEditPoints="1"/>
            </p:cNvSpPr>
            <p:nvPr/>
          </p:nvSpPr>
          <p:spPr bwMode="auto">
            <a:xfrm>
              <a:off x="2266949" y="3604418"/>
              <a:ext cx="165100" cy="165100"/>
            </a:xfrm>
            <a:custGeom>
              <a:avLst/>
              <a:gdLst>
                <a:gd name="T0" fmla="*/ 104 w 122"/>
                <a:gd name="T1" fmla="*/ 18 h 122"/>
                <a:gd name="T2" fmla="*/ 61 w 122"/>
                <a:gd name="T3" fmla="*/ 0 h 122"/>
                <a:gd name="T4" fmla="*/ 18 w 122"/>
                <a:gd name="T5" fmla="*/ 18 h 122"/>
                <a:gd name="T6" fmla="*/ 0 w 122"/>
                <a:gd name="T7" fmla="*/ 61 h 122"/>
                <a:gd name="T8" fmla="*/ 18 w 122"/>
                <a:gd name="T9" fmla="*/ 105 h 122"/>
                <a:gd name="T10" fmla="*/ 61 w 122"/>
                <a:gd name="T11" fmla="*/ 122 h 122"/>
                <a:gd name="T12" fmla="*/ 104 w 122"/>
                <a:gd name="T13" fmla="*/ 105 h 122"/>
                <a:gd name="T14" fmla="*/ 122 w 122"/>
                <a:gd name="T15" fmla="*/ 61 h 122"/>
                <a:gd name="T16" fmla="*/ 104 w 122"/>
                <a:gd name="T17" fmla="*/ 18 h 122"/>
                <a:gd name="T18" fmla="*/ 99 w 122"/>
                <a:gd name="T19" fmla="*/ 99 h 122"/>
                <a:gd name="T20" fmla="*/ 61 w 122"/>
                <a:gd name="T21" fmla="*/ 114 h 122"/>
                <a:gd name="T22" fmla="*/ 24 w 122"/>
                <a:gd name="T23" fmla="*/ 99 h 122"/>
                <a:gd name="T24" fmla="*/ 8 w 122"/>
                <a:gd name="T25" fmla="*/ 61 h 122"/>
                <a:gd name="T26" fmla="*/ 24 w 122"/>
                <a:gd name="T27" fmla="*/ 24 h 122"/>
                <a:gd name="T28" fmla="*/ 61 w 122"/>
                <a:gd name="T29" fmla="*/ 8 h 122"/>
                <a:gd name="T30" fmla="*/ 99 w 122"/>
                <a:gd name="T31" fmla="*/ 24 h 122"/>
                <a:gd name="T32" fmla="*/ 114 w 122"/>
                <a:gd name="T33" fmla="*/ 61 h 122"/>
                <a:gd name="T34" fmla="*/ 99 w 122"/>
                <a:gd name="T35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22">
                  <a:moveTo>
                    <a:pt x="104" y="18"/>
                  </a:moveTo>
                  <a:cubicBezTo>
                    <a:pt x="93" y="7"/>
                    <a:pt x="77" y="0"/>
                    <a:pt x="61" y="0"/>
                  </a:cubicBezTo>
                  <a:cubicBezTo>
                    <a:pt x="45" y="0"/>
                    <a:pt x="29" y="7"/>
                    <a:pt x="18" y="18"/>
                  </a:cubicBezTo>
                  <a:cubicBezTo>
                    <a:pt x="6" y="30"/>
                    <a:pt x="0" y="45"/>
                    <a:pt x="0" y="61"/>
                  </a:cubicBezTo>
                  <a:cubicBezTo>
                    <a:pt x="0" y="78"/>
                    <a:pt x="6" y="93"/>
                    <a:pt x="18" y="105"/>
                  </a:cubicBezTo>
                  <a:cubicBezTo>
                    <a:pt x="29" y="116"/>
                    <a:pt x="45" y="122"/>
                    <a:pt x="61" y="122"/>
                  </a:cubicBezTo>
                  <a:cubicBezTo>
                    <a:pt x="77" y="122"/>
                    <a:pt x="93" y="116"/>
                    <a:pt x="104" y="105"/>
                  </a:cubicBezTo>
                  <a:cubicBezTo>
                    <a:pt x="116" y="93"/>
                    <a:pt x="122" y="78"/>
                    <a:pt x="122" y="61"/>
                  </a:cubicBezTo>
                  <a:cubicBezTo>
                    <a:pt x="122" y="45"/>
                    <a:pt x="116" y="30"/>
                    <a:pt x="104" y="18"/>
                  </a:cubicBezTo>
                  <a:close/>
                  <a:moveTo>
                    <a:pt x="99" y="99"/>
                  </a:moveTo>
                  <a:cubicBezTo>
                    <a:pt x="89" y="109"/>
                    <a:pt x="75" y="114"/>
                    <a:pt x="61" y="114"/>
                  </a:cubicBezTo>
                  <a:cubicBezTo>
                    <a:pt x="47" y="114"/>
                    <a:pt x="34" y="109"/>
                    <a:pt x="24" y="99"/>
                  </a:cubicBezTo>
                  <a:cubicBezTo>
                    <a:pt x="14" y="89"/>
                    <a:pt x="8" y="76"/>
                    <a:pt x="8" y="61"/>
                  </a:cubicBezTo>
                  <a:cubicBezTo>
                    <a:pt x="8" y="47"/>
                    <a:pt x="14" y="34"/>
                    <a:pt x="24" y="24"/>
                  </a:cubicBezTo>
                  <a:cubicBezTo>
                    <a:pt x="34" y="14"/>
                    <a:pt x="47" y="8"/>
                    <a:pt x="61" y="8"/>
                  </a:cubicBezTo>
                  <a:cubicBezTo>
                    <a:pt x="75" y="8"/>
                    <a:pt x="89" y="14"/>
                    <a:pt x="99" y="24"/>
                  </a:cubicBezTo>
                  <a:cubicBezTo>
                    <a:pt x="109" y="34"/>
                    <a:pt x="114" y="47"/>
                    <a:pt x="114" y="61"/>
                  </a:cubicBezTo>
                  <a:cubicBezTo>
                    <a:pt x="114" y="76"/>
                    <a:pt x="109" y="89"/>
                    <a:pt x="99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39"/>
            <p:cNvSpPr>
              <a:spLocks noEditPoints="1"/>
            </p:cNvSpPr>
            <p:nvPr/>
          </p:nvSpPr>
          <p:spPr bwMode="auto">
            <a:xfrm>
              <a:off x="2278062" y="3621881"/>
              <a:ext cx="144463" cy="131763"/>
            </a:xfrm>
            <a:custGeom>
              <a:avLst/>
              <a:gdLst>
                <a:gd name="T0" fmla="*/ 88 w 107"/>
                <a:gd name="T1" fmla="*/ 14 h 97"/>
                <a:gd name="T2" fmla="*/ 53 w 107"/>
                <a:gd name="T3" fmla="*/ 0 h 97"/>
                <a:gd name="T4" fmla="*/ 19 w 107"/>
                <a:gd name="T5" fmla="*/ 14 h 97"/>
                <a:gd name="T6" fmla="*/ 19 w 107"/>
                <a:gd name="T7" fmla="*/ 83 h 97"/>
                <a:gd name="T8" fmla="*/ 53 w 107"/>
                <a:gd name="T9" fmla="*/ 97 h 97"/>
                <a:gd name="T10" fmla="*/ 88 w 107"/>
                <a:gd name="T11" fmla="*/ 83 h 97"/>
                <a:gd name="T12" fmla="*/ 88 w 107"/>
                <a:gd name="T13" fmla="*/ 14 h 97"/>
                <a:gd name="T14" fmla="*/ 85 w 107"/>
                <a:gd name="T15" fmla="*/ 80 h 97"/>
                <a:gd name="T16" fmla="*/ 53 w 107"/>
                <a:gd name="T17" fmla="*/ 93 h 97"/>
                <a:gd name="T18" fmla="*/ 21 w 107"/>
                <a:gd name="T19" fmla="*/ 80 h 97"/>
                <a:gd name="T20" fmla="*/ 21 w 107"/>
                <a:gd name="T21" fmla="*/ 17 h 97"/>
                <a:gd name="T22" fmla="*/ 53 w 107"/>
                <a:gd name="T23" fmla="*/ 4 h 97"/>
                <a:gd name="T24" fmla="*/ 85 w 107"/>
                <a:gd name="T25" fmla="*/ 17 h 97"/>
                <a:gd name="T26" fmla="*/ 85 w 107"/>
                <a:gd name="T27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97">
                  <a:moveTo>
                    <a:pt x="88" y="14"/>
                  </a:moveTo>
                  <a:cubicBezTo>
                    <a:pt x="78" y="5"/>
                    <a:pt x="66" y="0"/>
                    <a:pt x="53" y="0"/>
                  </a:cubicBezTo>
                  <a:cubicBezTo>
                    <a:pt x="40" y="0"/>
                    <a:pt x="28" y="5"/>
                    <a:pt x="19" y="14"/>
                  </a:cubicBezTo>
                  <a:cubicBezTo>
                    <a:pt x="0" y="33"/>
                    <a:pt x="0" y="64"/>
                    <a:pt x="19" y="83"/>
                  </a:cubicBezTo>
                  <a:cubicBezTo>
                    <a:pt x="28" y="92"/>
                    <a:pt x="40" y="97"/>
                    <a:pt x="53" y="97"/>
                  </a:cubicBezTo>
                  <a:cubicBezTo>
                    <a:pt x="66" y="97"/>
                    <a:pt x="78" y="92"/>
                    <a:pt x="88" y="83"/>
                  </a:cubicBezTo>
                  <a:cubicBezTo>
                    <a:pt x="107" y="64"/>
                    <a:pt x="107" y="33"/>
                    <a:pt x="88" y="14"/>
                  </a:cubicBezTo>
                  <a:close/>
                  <a:moveTo>
                    <a:pt x="85" y="80"/>
                  </a:moveTo>
                  <a:cubicBezTo>
                    <a:pt x="76" y="88"/>
                    <a:pt x="65" y="93"/>
                    <a:pt x="53" y="93"/>
                  </a:cubicBezTo>
                  <a:cubicBezTo>
                    <a:pt x="41" y="93"/>
                    <a:pt x="30" y="88"/>
                    <a:pt x="21" y="80"/>
                  </a:cubicBezTo>
                  <a:cubicBezTo>
                    <a:pt x="4" y="63"/>
                    <a:pt x="4" y="34"/>
                    <a:pt x="21" y="17"/>
                  </a:cubicBezTo>
                  <a:cubicBezTo>
                    <a:pt x="30" y="8"/>
                    <a:pt x="41" y="4"/>
                    <a:pt x="53" y="4"/>
                  </a:cubicBezTo>
                  <a:cubicBezTo>
                    <a:pt x="65" y="4"/>
                    <a:pt x="76" y="8"/>
                    <a:pt x="85" y="17"/>
                  </a:cubicBezTo>
                  <a:cubicBezTo>
                    <a:pt x="102" y="34"/>
                    <a:pt x="102" y="63"/>
                    <a:pt x="8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40"/>
            <p:cNvSpPr>
              <a:spLocks noEditPoints="1"/>
            </p:cNvSpPr>
            <p:nvPr/>
          </p:nvSpPr>
          <p:spPr bwMode="auto">
            <a:xfrm>
              <a:off x="2190749" y="3748881"/>
              <a:ext cx="100013" cy="100013"/>
            </a:xfrm>
            <a:custGeom>
              <a:avLst/>
              <a:gdLst>
                <a:gd name="T0" fmla="*/ 48 w 74"/>
                <a:gd name="T1" fmla="*/ 6 h 74"/>
                <a:gd name="T2" fmla="*/ 5 w 74"/>
                <a:gd name="T3" fmla="*/ 49 h 74"/>
                <a:gd name="T4" fmla="*/ 5 w 74"/>
                <a:gd name="T5" fmla="*/ 70 h 74"/>
                <a:gd name="T6" fmla="*/ 16 w 74"/>
                <a:gd name="T7" fmla="*/ 74 h 74"/>
                <a:gd name="T8" fmla="*/ 26 w 74"/>
                <a:gd name="T9" fmla="*/ 70 h 74"/>
                <a:gd name="T10" fmla="*/ 70 w 74"/>
                <a:gd name="T11" fmla="*/ 27 h 74"/>
                <a:gd name="T12" fmla="*/ 74 w 74"/>
                <a:gd name="T13" fmla="*/ 16 h 74"/>
                <a:gd name="T14" fmla="*/ 70 w 74"/>
                <a:gd name="T15" fmla="*/ 6 h 74"/>
                <a:gd name="T16" fmla="*/ 48 w 74"/>
                <a:gd name="T17" fmla="*/ 6 h 74"/>
                <a:gd name="T18" fmla="*/ 64 w 74"/>
                <a:gd name="T19" fmla="*/ 21 h 74"/>
                <a:gd name="T20" fmla="*/ 21 w 74"/>
                <a:gd name="T21" fmla="*/ 64 h 74"/>
                <a:gd name="T22" fmla="*/ 11 w 74"/>
                <a:gd name="T23" fmla="*/ 64 h 74"/>
                <a:gd name="T24" fmla="*/ 11 w 74"/>
                <a:gd name="T25" fmla="*/ 54 h 74"/>
                <a:gd name="T26" fmla="*/ 54 w 74"/>
                <a:gd name="T27" fmla="*/ 11 h 74"/>
                <a:gd name="T28" fmla="*/ 59 w 74"/>
                <a:gd name="T29" fmla="*/ 9 h 74"/>
                <a:gd name="T30" fmla="*/ 64 w 74"/>
                <a:gd name="T31" fmla="*/ 11 h 74"/>
                <a:gd name="T32" fmla="*/ 66 w 74"/>
                <a:gd name="T33" fmla="*/ 16 h 74"/>
                <a:gd name="T34" fmla="*/ 64 w 74"/>
                <a:gd name="T35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4">
                  <a:moveTo>
                    <a:pt x="48" y="6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54"/>
                    <a:pt x="0" y="64"/>
                    <a:pt x="5" y="70"/>
                  </a:cubicBezTo>
                  <a:cubicBezTo>
                    <a:pt x="8" y="73"/>
                    <a:pt x="12" y="74"/>
                    <a:pt x="16" y="74"/>
                  </a:cubicBezTo>
                  <a:cubicBezTo>
                    <a:pt x="20" y="74"/>
                    <a:pt x="24" y="73"/>
                    <a:pt x="26" y="70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2" y="24"/>
                    <a:pt x="74" y="20"/>
                    <a:pt x="74" y="16"/>
                  </a:cubicBezTo>
                  <a:cubicBezTo>
                    <a:pt x="74" y="12"/>
                    <a:pt x="72" y="8"/>
                    <a:pt x="70" y="6"/>
                  </a:cubicBezTo>
                  <a:cubicBezTo>
                    <a:pt x="64" y="0"/>
                    <a:pt x="54" y="0"/>
                    <a:pt x="48" y="6"/>
                  </a:cubicBezTo>
                  <a:close/>
                  <a:moveTo>
                    <a:pt x="64" y="21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18" y="67"/>
                    <a:pt x="14" y="67"/>
                    <a:pt x="11" y="64"/>
                  </a:cubicBezTo>
                  <a:cubicBezTo>
                    <a:pt x="8" y="61"/>
                    <a:pt x="8" y="57"/>
                    <a:pt x="11" y="5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0"/>
                    <a:pt x="57" y="9"/>
                    <a:pt x="59" y="9"/>
                  </a:cubicBezTo>
                  <a:cubicBezTo>
                    <a:pt x="61" y="9"/>
                    <a:pt x="63" y="10"/>
                    <a:pt x="64" y="11"/>
                  </a:cubicBezTo>
                  <a:cubicBezTo>
                    <a:pt x="65" y="13"/>
                    <a:pt x="66" y="14"/>
                    <a:pt x="66" y="16"/>
                  </a:cubicBezTo>
                  <a:cubicBezTo>
                    <a:pt x="66" y="18"/>
                    <a:pt x="65" y="20"/>
                    <a:pt x="6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41"/>
            <p:cNvSpPr>
              <a:spLocks/>
            </p:cNvSpPr>
            <p:nvPr/>
          </p:nvSpPr>
          <p:spPr bwMode="auto">
            <a:xfrm>
              <a:off x="2309812" y="3648868"/>
              <a:ext cx="79375" cy="77788"/>
            </a:xfrm>
            <a:custGeom>
              <a:avLst/>
              <a:gdLst>
                <a:gd name="T0" fmla="*/ 54 w 58"/>
                <a:gd name="T1" fmla="*/ 24 h 57"/>
                <a:gd name="T2" fmla="*/ 33 w 58"/>
                <a:gd name="T3" fmla="*/ 24 h 57"/>
                <a:gd name="T4" fmla="*/ 33 w 58"/>
                <a:gd name="T5" fmla="*/ 4 h 57"/>
                <a:gd name="T6" fmla="*/ 29 w 58"/>
                <a:gd name="T7" fmla="*/ 0 h 57"/>
                <a:gd name="T8" fmla="*/ 25 w 58"/>
                <a:gd name="T9" fmla="*/ 4 h 57"/>
                <a:gd name="T10" fmla="*/ 25 w 58"/>
                <a:gd name="T11" fmla="*/ 24 h 57"/>
                <a:gd name="T12" fmla="*/ 4 w 58"/>
                <a:gd name="T13" fmla="*/ 24 h 57"/>
                <a:gd name="T14" fmla="*/ 0 w 58"/>
                <a:gd name="T15" fmla="*/ 28 h 57"/>
                <a:gd name="T16" fmla="*/ 4 w 58"/>
                <a:gd name="T17" fmla="*/ 32 h 57"/>
                <a:gd name="T18" fmla="*/ 25 w 58"/>
                <a:gd name="T19" fmla="*/ 32 h 57"/>
                <a:gd name="T20" fmla="*/ 25 w 58"/>
                <a:gd name="T21" fmla="*/ 53 h 57"/>
                <a:gd name="T22" fmla="*/ 29 w 58"/>
                <a:gd name="T23" fmla="*/ 57 h 57"/>
                <a:gd name="T24" fmla="*/ 33 w 58"/>
                <a:gd name="T25" fmla="*/ 53 h 57"/>
                <a:gd name="T26" fmla="*/ 33 w 58"/>
                <a:gd name="T27" fmla="*/ 32 h 57"/>
                <a:gd name="T28" fmla="*/ 54 w 58"/>
                <a:gd name="T29" fmla="*/ 32 h 57"/>
                <a:gd name="T30" fmla="*/ 58 w 58"/>
                <a:gd name="T31" fmla="*/ 28 h 57"/>
                <a:gd name="T32" fmla="*/ 54 w 58"/>
                <a:gd name="T33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54" y="24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1" y="0"/>
                    <a:pt x="29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1"/>
                    <a:pt x="2" y="32"/>
                    <a:pt x="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7" y="57"/>
                    <a:pt x="29" y="57"/>
                  </a:cubicBezTo>
                  <a:cubicBezTo>
                    <a:pt x="31" y="57"/>
                    <a:pt x="33" y="55"/>
                    <a:pt x="33" y="5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6" y="32"/>
                    <a:pt x="58" y="31"/>
                    <a:pt x="58" y="28"/>
                  </a:cubicBezTo>
                  <a:cubicBezTo>
                    <a:pt x="58" y="26"/>
                    <a:pt x="56" y="24"/>
                    <a:pt x="5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50267" y="3676673"/>
            <a:ext cx="235773" cy="324038"/>
            <a:chOff x="4324350" y="3604418"/>
            <a:chExt cx="155575" cy="244475"/>
          </a:xfrm>
          <a:solidFill>
            <a:srgbClr val="2D4762"/>
          </a:solidFill>
        </p:grpSpPr>
        <p:sp>
          <p:nvSpPr>
            <p:cNvPr id="14" name="Freeform 263"/>
            <p:cNvSpPr>
              <a:spLocks noEditPoints="1"/>
            </p:cNvSpPr>
            <p:nvPr/>
          </p:nvSpPr>
          <p:spPr bwMode="auto">
            <a:xfrm>
              <a:off x="4362450" y="3640931"/>
              <a:ext cx="80963" cy="80963"/>
            </a:xfrm>
            <a:custGeom>
              <a:avLst/>
              <a:gdLst>
                <a:gd name="T0" fmla="*/ 30 w 59"/>
                <a:gd name="T1" fmla="*/ 0 h 60"/>
                <a:gd name="T2" fmla="*/ 0 w 59"/>
                <a:gd name="T3" fmla="*/ 30 h 60"/>
                <a:gd name="T4" fmla="*/ 30 w 59"/>
                <a:gd name="T5" fmla="*/ 60 h 60"/>
                <a:gd name="T6" fmla="*/ 59 w 59"/>
                <a:gd name="T7" fmla="*/ 30 h 60"/>
                <a:gd name="T8" fmla="*/ 30 w 59"/>
                <a:gd name="T9" fmla="*/ 0 h 60"/>
                <a:gd name="T10" fmla="*/ 30 w 59"/>
                <a:gd name="T11" fmla="*/ 52 h 60"/>
                <a:gd name="T12" fmla="*/ 8 w 59"/>
                <a:gd name="T13" fmla="*/ 30 h 60"/>
                <a:gd name="T14" fmla="*/ 30 w 59"/>
                <a:gd name="T15" fmla="*/ 8 h 60"/>
                <a:gd name="T16" fmla="*/ 51 w 59"/>
                <a:gd name="T17" fmla="*/ 30 h 60"/>
                <a:gd name="T18" fmla="*/ 30 w 59"/>
                <a:gd name="T1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46" y="60"/>
                    <a:pt x="59" y="46"/>
                    <a:pt x="59" y="30"/>
                  </a:cubicBezTo>
                  <a:cubicBezTo>
                    <a:pt x="59" y="14"/>
                    <a:pt x="46" y="0"/>
                    <a:pt x="30" y="0"/>
                  </a:cubicBezTo>
                  <a:close/>
                  <a:moveTo>
                    <a:pt x="30" y="52"/>
                  </a:moveTo>
                  <a:cubicBezTo>
                    <a:pt x="18" y="52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1" y="8"/>
                    <a:pt x="51" y="18"/>
                    <a:pt x="51" y="30"/>
                  </a:cubicBezTo>
                  <a:cubicBezTo>
                    <a:pt x="51" y="42"/>
                    <a:pt x="41" y="52"/>
                    <a:pt x="3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64"/>
            <p:cNvSpPr>
              <a:spLocks noEditPoints="1"/>
            </p:cNvSpPr>
            <p:nvPr/>
          </p:nvSpPr>
          <p:spPr bwMode="auto">
            <a:xfrm>
              <a:off x="4324350" y="3604418"/>
              <a:ext cx="155575" cy="244475"/>
            </a:xfrm>
            <a:custGeom>
              <a:avLst/>
              <a:gdLst>
                <a:gd name="T0" fmla="*/ 58 w 115"/>
                <a:gd name="T1" fmla="*/ 0 h 181"/>
                <a:gd name="T2" fmla="*/ 0 w 115"/>
                <a:gd name="T3" fmla="*/ 57 h 181"/>
                <a:gd name="T4" fmla="*/ 47 w 115"/>
                <a:gd name="T5" fmla="*/ 175 h 181"/>
                <a:gd name="T6" fmla="*/ 58 w 115"/>
                <a:gd name="T7" fmla="*/ 181 h 181"/>
                <a:gd name="T8" fmla="*/ 68 w 115"/>
                <a:gd name="T9" fmla="*/ 175 h 181"/>
                <a:gd name="T10" fmla="*/ 115 w 115"/>
                <a:gd name="T11" fmla="*/ 57 h 181"/>
                <a:gd name="T12" fmla="*/ 58 w 115"/>
                <a:gd name="T13" fmla="*/ 0 h 181"/>
                <a:gd name="T14" fmla="*/ 61 w 115"/>
                <a:gd name="T15" fmla="*/ 172 h 181"/>
                <a:gd name="T16" fmla="*/ 58 w 115"/>
                <a:gd name="T17" fmla="*/ 173 h 181"/>
                <a:gd name="T18" fmla="*/ 54 w 115"/>
                <a:gd name="T19" fmla="*/ 172 h 181"/>
                <a:gd name="T20" fmla="*/ 8 w 115"/>
                <a:gd name="T21" fmla="*/ 57 h 181"/>
                <a:gd name="T22" fmla="*/ 58 w 115"/>
                <a:gd name="T23" fmla="*/ 8 h 181"/>
                <a:gd name="T24" fmla="*/ 107 w 115"/>
                <a:gd name="T25" fmla="*/ 57 h 181"/>
                <a:gd name="T26" fmla="*/ 61 w 115"/>
                <a:gd name="T27" fmla="*/ 17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81">
                  <a:moveTo>
                    <a:pt x="58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0"/>
                    <a:pt x="30" y="141"/>
                    <a:pt x="47" y="175"/>
                  </a:cubicBezTo>
                  <a:cubicBezTo>
                    <a:pt x="49" y="179"/>
                    <a:pt x="53" y="181"/>
                    <a:pt x="58" y="181"/>
                  </a:cubicBezTo>
                  <a:cubicBezTo>
                    <a:pt x="62" y="181"/>
                    <a:pt x="66" y="179"/>
                    <a:pt x="68" y="175"/>
                  </a:cubicBezTo>
                  <a:cubicBezTo>
                    <a:pt x="85" y="141"/>
                    <a:pt x="115" y="80"/>
                    <a:pt x="115" y="57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61" y="172"/>
                  </a:moveTo>
                  <a:cubicBezTo>
                    <a:pt x="60" y="173"/>
                    <a:pt x="58" y="173"/>
                    <a:pt x="58" y="173"/>
                  </a:cubicBezTo>
                  <a:cubicBezTo>
                    <a:pt x="57" y="173"/>
                    <a:pt x="55" y="173"/>
                    <a:pt x="54" y="172"/>
                  </a:cubicBezTo>
                  <a:cubicBezTo>
                    <a:pt x="26" y="115"/>
                    <a:pt x="8" y="72"/>
                    <a:pt x="8" y="57"/>
                  </a:cubicBezTo>
                  <a:cubicBezTo>
                    <a:pt x="8" y="30"/>
                    <a:pt x="30" y="8"/>
                    <a:pt x="58" y="8"/>
                  </a:cubicBezTo>
                  <a:cubicBezTo>
                    <a:pt x="85" y="8"/>
                    <a:pt x="107" y="30"/>
                    <a:pt x="107" y="57"/>
                  </a:cubicBezTo>
                  <a:cubicBezTo>
                    <a:pt x="107" y="72"/>
                    <a:pt x="89" y="115"/>
                    <a:pt x="61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891081" y="1828749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91080" y="2261304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91081" y="3648778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91080" y="4081333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091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828800" y="1738648"/>
            <a:ext cx="3206840" cy="3206840"/>
          </a:xfrm>
          <a:prstGeom prst="ellipse">
            <a:avLst/>
          </a:prstGeom>
          <a:noFill/>
          <a:ln>
            <a:solidFill>
              <a:srgbClr val="3131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62330" y="2772177"/>
            <a:ext cx="1139780" cy="1139780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 smtClean="0"/>
              <a:t>标题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3081271" y="1387697"/>
            <a:ext cx="701899" cy="701899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 smtClean="0"/>
              <a:t>文本</a:t>
            </a:r>
            <a:r>
              <a:rPr lang="en-US" altLang="zh-CN" sz="1200" dirty="0" smtClean="0"/>
              <a:t>1</a:t>
            </a:r>
            <a:endParaRPr lang="zh-CN" altLang="en-US" sz="1200" dirty="0"/>
          </a:p>
        </p:txBody>
      </p:sp>
      <p:sp>
        <p:nvSpPr>
          <p:cNvPr id="6" name="椭圆 5"/>
          <p:cNvSpPr/>
          <p:nvPr/>
        </p:nvSpPr>
        <p:spPr>
          <a:xfrm>
            <a:off x="1696791" y="3805707"/>
            <a:ext cx="701899" cy="701899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 smtClean="0"/>
              <a:t>文本</a:t>
            </a:r>
            <a:r>
              <a:rPr lang="en-US" altLang="zh-CN" sz="1200" dirty="0" smtClean="0"/>
              <a:t>1</a:t>
            </a:r>
            <a:endParaRPr lang="zh-CN" altLang="en-US" sz="1200" dirty="0"/>
          </a:p>
        </p:txBody>
      </p:sp>
      <p:sp>
        <p:nvSpPr>
          <p:cNvPr id="7" name="椭圆 6"/>
          <p:cNvSpPr/>
          <p:nvPr/>
        </p:nvSpPr>
        <p:spPr>
          <a:xfrm>
            <a:off x="4465750" y="3805707"/>
            <a:ext cx="701899" cy="701899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 smtClean="0"/>
              <a:t>文本</a:t>
            </a:r>
            <a:r>
              <a:rPr lang="en-US" altLang="zh-CN" sz="1200" dirty="0" smtClean="0"/>
              <a:t>1</a:t>
            </a:r>
            <a:endParaRPr lang="zh-CN" altLang="en-US" sz="1200" dirty="0"/>
          </a:p>
        </p:txBody>
      </p:sp>
      <p:sp>
        <p:nvSpPr>
          <p:cNvPr id="8" name="椭圆 7"/>
          <p:cNvSpPr/>
          <p:nvPr/>
        </p:nvSpPr>
        <p:spPr>
          <a:xfrm>
            <a:off x="4465750" y="2089596"/>
            <a:ext cx="927279" cy="927279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/>
              <a:t>添加文本</a:t>
            </a:r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9" name="椭圆 8"/>
          <p:cNvSpPr/>
          <p:nvPr/>
        </p:nvSpPr>
        <p:spPr>
          <a:xfrm>
            <a:off x="1471411" y="2089596"/>
            <a:ext cx="927279" cy="927279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/>
              <a:t>添加文本</a:t>
            </a:r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10" name="椭圆 9"/>
          <p:cNvSpPr/>
          <p:nvPr/>
        </p:nvSpPr>
        <p:spPr>
          <a:xfrm>
            <a:off x="2968581" y="4594539"/>
            <a:ext cx="927279" cy="927279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 smtClean="0"/>
              <a:t>添加文本</a:t>
            </a:r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cxnSp>
        <p:nvCxnSpPr>
          <p:cNvPr id="11" name="直接连接符 10"/>
          <p:cNvCxnSpPr>
            <a:stCxn id="4" idx="1"/>
            <a:endCxn id="9" idx="6"/>
          </p:cNvCxnSpPr>
          <p:nvPr/>
        </p:nvCxnSpPr>
        <p:spPr>
          <a:xfrm flipH="1" flipV="1">
            <a:off x="2398690" y="2553236"/>
            <a:ext cx="630557" cy="385858"/>
          </a:xfrm>
          <a:prstGeom prst="line">
            <a:avLst/>
          </a:prstGeom>
          <a:ln>
            <a:solidFill>
              <a:srgbClr val="313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4" idx="7"/>
            <a:endCxn id="8" idx="2"/>
          </p:cNvCxnSpPr>
          <p:nvPr/>
        </p:nvCxnSpPr>
        <p:spPr>
          <a:xfrm flipV="1">
            <a:off x="3835193" y="2553236"/>
            <a:ext cx="630557" cy="385858"/>
          </a:xfrm>
          <a:prstGeom prst="line">
            <a:avLst/>
          </a:prstGeom>
          <a:ln>
            <a:solidFill>
              <a:srgbClr val="313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4"/>
            <a:endCxn id="10" idx="0"/>
          </p:cNvCxnSpPr>
          <p:nvPr/>
        </p:nvCxnSpPr>
        <p:spPr>
          <a:xfrm>
            <a:off x="3432220" y="3911957"/>
            <a:ext cx="1" cy="682582"/>
          </a:xfrm>
          <a:prstGeom prst="line">
            <a:avLst/>
          </a:prstGeom>
          <a:ln>
            <a:solidFill>
              <a:srgbClr val="313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02700" y="1603960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02700" y="2036515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</a:t>
            </a:r>
            <a:r>
              <a:rPr lang="zh-CN" altLang="en-US" sz="1400" dirty="0" smtClean="0">
                <a:latin typeface="Century Gothic"/>
                <a:ea typeface="微软雅黑"/>
              </a:rPr>
              <a:t>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66214" y="1470382"/>
            <a:ext cx="636486" cy="636486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102700" y="3014200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02700" y="3446755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</a:t>
            </a:r>
            <a:r>
              <a:rPr lang="zh-CN" altLang="en-US" sz="1400" dirty="0" smtClean="0">
                <a:latin typeface="Century Gothic"/>
                <a:ea typeface="微软雅黑"/>
              </a:rPr>
              <a:t>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466214" y="2880622"/>
            <a:ext cx="636486" cy="636486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22" name="文本框 21"/>
          <p:cNvSpPr txBox="1"/>
          <p:nvPr/>
        </p:nvSpPr>
        <p:spPr>
          <a:xfrm>
            <a:off x="7102700" y="4512933"/>
            <a:ext cx="3005902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b="1" dirty="0" smtClean="0">
                <a:solidFill>
                  <a:srgbClr val="313137"/>
                </a:solidFill>
                <a:ea typeface="微软雅黑" panose="020B0503020204020204" pitchFamily="34" charset="-122"/>
              </a:rPr>
              <a:t>这里输入你的标题</a:t>
            </a:r>
            <a:endParaRPr lang="zh-HK" altLang="en-US" b="1" dirty="0">
              <a:solidFill>
                <a:srgbClr val="313137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02700" y="4945488"/>
            <a:ext cx="3797981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</a:t>
            </a:r>
            <a:r>
              <a:rPr lang="zh-CN" altLang="en-US" sz="1400" dirty="0" smtClean="0">
                <a:latin typeface="Century Gothic"/>
                <a:ea typeface="微软雅黑"/>
              </a:rPr>
              <a:t>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466214" y="4379355"/>
            <a:ext cx="636486" cy="636486"/>
          </a:xfrm>
          <a:prstGeom prst="ellipse">
            <a:avLst/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344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587541" y="4723548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7541" y="5245042"/>
            <a:ext cx="1357313" cy="4000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r>
              <a:rPr lang="zh-CN" altLang="en-US" sz="1900" b="1" spc="300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28310" y="4738908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1900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锐旗设计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228310" y="5260402"/>
            <a:ext cx="1614489" cy="38471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1900" b="1" spc="300" dirty="0" smtClean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锐旗设计</a:t>
            </a:r>
            <a:endParaRPr lang="zh-HK" altLang="en-US" sz="1900" b="1" spc="300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22587" y="953764"/>
            <a:ext cx="9346827" cy="2630353"/>
            <a:chOff x="1131298" y="1196334"/>
            <a:chExt cx="9346827" cy="2630353"/>
          </a:xfrm>
        </p:grpSpPr>
        <p:sp>
          <p:nvSpPr>
            <p:cNvPr id="16" name="文本框 15"/>
            <p:cNvSpPr txBox="1"/>
            <p:nvPr/>
          </p:nvSpPr>
          <p:spPr>
            <a:xfrm>
              <a:off x="1715585" y="1859486"/>
              <a:ext cx="8762540" cy="1200327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70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谢谢观看，欢迎指正</a:t>
              </a:r>
              <a:endParaRPr lang="en-US" altLang="zh-CN" sz="7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64571" y="3303467"/>
              <a:ext cx="6114853" cy="523220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r>
                <a:rPr lang="zh-CN" altLang="en-US" sz="2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点击此处添加副标题</a:t>
              </a:r>
              <a:endParaRPr lang="zh-HK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rot="19764056">
              <a:off x="1131298" y="1196334"/>
              <a:ext cx="1424066" cy="1326299"/>
              <a:chOff x="1164" y="687"/>
              <a:chExt cx="3219" cy="2998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164" y="687"/>
                <a:ext cx="3219" cy="2998"/>
              </a:xfrm>
              <a:custGeom>
                <a:avLst/>
                <a:gdLst>
                  <a:gd name="T0" fmla="*/ 96 w 1360"/>
                  <a:gd name="T1" fmla="*/ 404 h 1266"/>
                  <a:gd name="T2" fmla="*/ 96 w 1360"/>
                  <a:gd name="T3" fmla="*/ 527 h 1266"/>
                  <a:gd name="T4" fmla="*/ 105 w 1360"/>
                  <a:gd name="T5" fmla="*/ 537 h 1266"/>
                  <a:gd name="T6" fmla="*/ 123 w 1360"/>
                  <a:gd name="T7" fmla="*/ 616 h 1266"/>
                  <a:gd name="T8" fmla="*/ 119 w 1360"/>
                  <a:gd name="T9" fmla="*/ 629 h 1266"/>
                  <a:gd name="T10" fmla="*/ 147 w 1360"/>
                  <a:gd name="T11" fmla="*/ 940 h 1266"/>
                  <a:gd name="T12" fmla="*/ 169 w 1360"/>
                  <a:gd name="T13" fmla="*/ 1194 h 1266"/>
                  <a:gd name="T14" fmla="*/ 175 w 1360"/>
                  <a:gd name="T15" fmla="*/ 1266 h 1266"/>
                  <a:gd name="T16" fmla="*/ 0 w 1360"/>
                  <a:gd name="T17" fmla="*/ 1266 h 1266"/>
                  <a:gd name="T18" fmla="*/ 6 w 1360"/>
                  <a:gd name="T19" fmla="*/ 1197 h 1266"/>
                  <a:gd name="T20" fmla="*/ 38 w 1360"/>
                  <a:gd name="T21" fmla="*/ 811 h 1266"/>
                  <a:gd name="T22" fmla="*/ 54 w 1360"/>
                  <a:gd name="T23" fmla="*/ 629 h 1266"/>
                  <a:gd name="T24" fmla="*/ 50 w 1360"/>
                  <a:gd name="T25" fmla="*/ 613 h 1266"/>
                  <a:gd name="T26" fmla="*/ 71 w 1360"/>
                  <a:gd name="T27" fmla="*/ 537 h 1266"/>
                  <a:gd name="T28" fmla="*/ 79 w 1360"/>
                  <a:gd name="T29" fmla="*/ 525 h 1266"/>
                  <a:gd name="T30" fmla="*/ 79 w 1360"/>
                  <a:gd name="T31" fmla="*/ 407 h 1266"/>
                  <a:gd name="T32" fmla="*/ 70 w 1360"/>
                  <a:gd name="T33" fmla="*/ 392 h 1266"/>
                  <a:gd name="T34" fmla="*/ 31 w 1360"/>
                  <a:gd name="T35" fmla="*/ 374 h 1266"/>
                  <a:gd name="T36" fmla="*/ 44 w 1360"/>
                  <a:gd name="T37" fmla="*/ 366 h 1266"/>
                  <a:gd name="T38" fmla="*/ 624 w 1360"/>
                  <a:gd name="T39" fmla="*/ 44 h 1266"/>
                  <a:gd name="T40" fmla="*/ 692 w 1360"/>
                  <a:gd name="T41" fmla="*/ 5 h 1266"/>
                  <a:gd name="T42" fmla="*/ 718 w 1360"/>
                  <a:gd name="T43" fmla="*/ 5 h 1266"/>
                  <a:gd name="T44" fmla="*/ 1255 w 1360"/>
                  <a:gd name="T45" fmla="*/ 275 h 1266"/>
                  <a:gd name="T46" fmla="*/ 1360 w 1360"/>
                  <a:gd name="T47" fmla="*/ 328 h 1266"/>
                  <a:gd name="T48" fmla="*/ 1302 w 1360"/>
                  <a:gd name="T49" fmla="*/ 360 h 1266"/>
                  <a:gd name="T50" fmla="*/ 723 w 1360"/>
                  <a:gd name="T51" fmla="*/ 666 h 1266"/>
                  <a:gd name="T52" fmla="*/ 688 w 1360"/>
                  <a:gd name="T53" fmla="*/ 668 h 1266"/>
                  <a:gd name="T54" fmla="*/ 112 w 1360"/>
                  <a:gd name="T55" fmla="*/ 411 h 1266"/>
                  <a:gd name="T56" fmla="*/ 96 w 1360"/>
                  <a:gd name="T57" fmla="*/ 404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0" h="1266">
                    <a:moveTo>
                      <a:pt x="96" y="404"/>
                    </a:moveTo>
                    <a:cubicBezTo>
                      <a:pt x="96" y="447"/>
                      <a:pt x="96" y="487"/>
                      <a:pt x="96" y="527"/>
                    </a:cubicBezTo>
                    <a:cubicBezTo>
                      <a:pt x="96" y="531"/>
                      <a:pt x="101" y="535"/>
                      <a:pt x="105" y="537"/>
                    </a:cubicBezTo>
                    <a:cubicBezTo>
                      <a:pt x="136" y="555"/>
                      <a:pt x="144" y="585"/>
                      <a:pt x="123" y="616"/>
                    </a:cubicBezTo>
                    <a:cubicBezTo>
                      <a:pt x="121" y="620"/>
                      <a:pt x="119" y="625"/>
                      <a:pt x="119" y="629"/>
                    </a:cubicBezTo>
                    <a:cubicBezTo>
                      <a:pt x="128" y="733"/>
                      <a:pt x="138" y="836"/>
                      <a:pt x="147" y="940"/>
                    </a:cubicBezTo>
                    <a:cubicBezTo>
                      <a:pt x="154" y="1024"/>
                      <a:pt x="162" y="1109"/>
                      <a:pt x="169" y="1194"/>
                    </a:cubicBezTo>
                    <a:cubicBezTo>
                      <a:pt x="171" y="1217"/>
                      <a:pt x="173" y="1239"/>
                      <a:pt x="175" y="1266"/>
                    </a:cubicBezTo>
                    <a:cubicBezTo>
                      <a:pt x="117" y="1266"/>
                      <a:pt x="60" y="1266"/>
                      <a:pt x="0" y="1266"/>
                    </a:cubicBezTo>
                    <a:cubicBezTo>
                      <a:pt x="2" y="1244"/>
                      <a:pt x="4" y="1220"/>
                      <a:pt x="6" y="1197"/>
                    </a:cubicBezTo>
                    <a:cubicBezTo>
                      <a:pt x="16" y="1068"/>
                      <a:pt x="27" y="940"/>
                      <a:pt x="38" y="811"/>
                    </a:cubicBezTo>
                    <a:cubicBezTo>
                      <a:pt x="43" y="750"/>
                      <a:pt x="49" y="690"/>
                      <a:pt x="54" y="629"/>
                    </a:cubicBezTo>
                    <a:cubicBezTo>
                      <a:pt x="54" y="624"/>
                      <a:pt x="52" y="617"/>
                      <a:pt x="50" y="613"/>
                    </a:cubicBezTo>
                    <a:cubicBezTo>
                      <a:pt x="32" y="583"/>
                      <a:pt x="40" y="553"/>
                      <a:pt x="71" y="537"/>
                    </a:cubicBezTo>
                    <a:cubicBezTo>
                      <a:pt x="75" y="535"/>
                      <a:pt x="79" y="529"/>
                      <a:pt x="79" y="525"/>
                    </a:cubicBezTo>
                    <a:cubicBezTo>
                      <a:pt x="79" y="486"/>
                      <a:pt x="80" y="446"/>
                      <a:pt x="79" y="407"/>
                    </a:cubicBezTo>
                    <a:cubicBezTo>
                      <a:pt x="79" y="402"/>
                      <a:pt x="74" y="395"/>
                      <a:pt x="70" y="392"/>
                    </a:cubicBezTo>
                    <a:cubicBezTo>
                      <a:pt x="58" y="386"/>
                      <a:pt x="45" y="381"/>
                      <a:pt x="31" y="374"/>
                    </a:cubicBezTo>
                    <a:cubicBezTo>
                      <a:pt x="36" y="371"/>
                      <a:pt x="40" y="368"/>
                      <a:pt x="44" y="366"/>
                    </a:cubicBezTo>
                    <a:cubicBezTo>
                      <a:pt x="237" y="259"/>
                      <a:pt x="431" y="151"/>
                      <a:pt x="624" y="44"/>
                    </a:cubicBezTo>
                    <a:cubicBezTo>
                      <a:pt x="647" y="31"/>
                      <a:pt x="670" y="19"/>
                      <a:pt x="692" y="5"/>
                    </a:cubicBezTo>
                    <a:cubicBezTo>
                      <a:pt x="702" y="0"/>
                      <a:pt x="709" y="1"/>
                      <a:pt x="718" y="5"/>
                    </a:cubicBezTo>
                    <a:cubicBezTo>
                      <a:pt x="897" y="96"/>
                      <a:pt x="1076" y="185"/>
                      <a:pt x="1255" y="275"/>
                    </a:cubicBezTo>
                    <a:cubicBezTo>
                      <a:pt x="1289" y="293"/>
                      <a:pt x="1324" y="310"/>
                      <a:pt x="1360" y="328"/>
                    </a:cubicBezTo>
                    <a:cubicBezTo>
                      <a:pt x="1339" y="340"/>
                      <a:pt x="1320" y="350"/>
                      <a:pt x="1302" y="360"/>
                    </a:cubicBezTo>
                    <a:cubicBezTo>
                      <a:pt x="1109" y="462"/>
                      <a:pt x="916" y="564"/>
                      <a:pt x="723" y="666"/>
                    </a:cubicBezTo>
                    <a:cubicBezTo>
                      <a:pt x="711" y="672"/>
                      <a:pt x="701" y="674"/>
                      <a:pt x="688" y="668"/>
                    </a:cubicBezTo>
                    <a:cubicBezTo>
                      <a:pt x="496" y="582"/>
                      <a:pt x="304" y="496"/>
                      <a:pt x="112" y="411"/>
                    </a:cubicBezTo>
                    <a:cubicBezTo>
                      <a:pt x="108" y="409"/>
                      <a:pt x="103" y="407"/>
                      <a:pt x="96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829" y="1959"/>
                <a:ext cx="2000" cy="947"/>
              </a:xfrm>
              <a:custGeom>
                <a:avLst/>
                <a:gdLst>
                  <a:gd name="T0" fmla="*/ 0 w 845"/>
                  <a:gd name="T1" fmla="*/ 147 h 400"/>
                  <a:gd name="T2" fmla="*/ 78 w 845"/>
                  <a:gd name="T3" fmla="*/ 32 h 400"/>
                  <a:gd name="T4" fmla="*/ 96 w 845"/>
                  <a:gd name="T5" fmla="*/ 28 h 400"/>
                  <a:gd name="T6" fmla="*/ 262 w 845"/>
                  <a:gd name="T7" fmla="*/ 101 h 400"/>
                  <a:gd name="T8" fmla="*/ 417 w 845"/>
                  <a:gd name="T9" fmla="*/ 170 h 400"/>
                  <a:gd name="T10" fmla="*/ 434 w 845"/>
                  <a:gd name="T11" fmla="*/ 167 h 400"/>
                  <a:gd name="T12" fmla="*/ 724 w 845"/>
                  <a:gd name="T13" fmla="*/ 13 h 400"/>
                  <a:gd name="T14" fmla="*/ 749 w 845"/>
                  <a:gd name="T15" fmla="*/ 0 h 400"/>
                  <a:gd name="T16" fmla="*/ 845 w 845"/>
                  <a:gd name="T17" fmla="*/ 143 h 400"/>
                  <a:gd name="T18" fmla="*/ 743 w 845"/>
                  <a:gd name="T19" fmla="*/ 207 h 400"/>
                  <a:gd name="T20" fmla="*/ 448 w 845"/>
                  <a:gd name="T21" fmla="*/ 393 h 400"/>
                  <a:gd name="T22" fmla="*/ 421 w 845"/>
                  <a:gd name="T23" fmla="*/ 394 h 400"/>
                  <a:gd name="T24" fmla="*/ 8 w 845"/>
                  <a:gd name="T25" fmla="*/ 153 h 400"/>
                  <a:gd name="T26" fmla="*/ 0 w 845"/>
                  <a:gd name="T27" fmla="*/ 14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5" h="400">
                    <a:moveTo>
                      <a:pt x="0" y="147"/>
                    </a:moveTo>
                    <a:cubicBezTo>
                      <a:pt x="27" y="108"/>
                      <a:pt x="53" y="70"/>
                      <a:pt x="78" y="32"/>
                    </a:cubicBezTo>
                    <a:cubicBezTo>
                      <a:pt x="84" y="24"/>
                      <a:pt x="89" y="25"/>
                      <a:pt x="96" y="28"/>
                    </a:cubicBezTo>
                    <a:cubicBezTo>
                      <a:pt x="151" y="53"/>
                      <a:pt x="206" y="77"/>
                      <a:pt x="262" y="101"/>
                    </a:cubicBezTo>
                    <a:cubicBezTo>
                      <a:pt x="313" y="124"/>
                      <a:pt x="365" y="147"/>
                      <a:pt x="417" y="170"/>
                    </a:cubicBezTo>
                    <a:cubicBezTo>
                      <a:pt x="421" y="172"/>
                      <a:pt x="429" y="170"/>
                      <a:pt x="434" y="167"/>
                    </a:cubicBezTo>
                    <a:cubicBezTo>
                      <a:pt x="531" y="116"/>
                      <a:pt x="627" y="65"/>
                      <a:pt x="724" y="13"/>
                    </a:cubicBezTo>
                    <a:cubicBezTo>
                      <a:pt x="732" y="9"/>
                      <a:pt x="740" y="5"/>
                      <a:pt x="749" y="0"/>
                    </a:cubicBezTo>
                    <a:cubicBezTo>
                      <a:pt x="781" y="48"/>
                      <a:pt x="813" y="95"/>
                      <a:pt x="845" y="143"/>
                    </a:cubicBezTo>
                    <a:cubicBezTo>
                      <a:pt x="811" y="165"/>
                      <a:pt x="777" y="186"/>
                      <a:pt x="743" y="207"/>
                    </a:cubicBezTo>
                    <a:cubicBezTo>
                      <a:pt x="645" y="269"/>
                      <a:pt x="546" y="331"/>
                      <a:pt x="448" y="393"/>
                    </a:cubicBezTo>
                    <a:cubicBezTo>
                      <a:pt x="438" y="399"/>
                      <a:pt x="431" y="400"/>
                      <a:pt x="421" y="394"/>
                    </a:cubicBezTo>
                    <a:cubicBezTo>
                      <a:pt x="284" y="313"/>
                      <a:pt x="146" y="233"/>
                      <a:pt x="8" y="153"/>
                    </a:cubicBezTo>
                    <a:cubicBezTo>
                      <a:pt x="6" y="151"/>
                      <a:pt x="3" y="149"/>
                      <a:pt x="0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3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2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0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/>
          <p:cNvCxnSpPr/>
          <p:nvPr/>
        </p:nvCxnSpPr>
        <p:spPr>
          <a:xfrm>
            <a:off x="3431784" y="1929112"/>
            <a:ext cx="0" cy="3386139"/>
          </a:xfrm>
          <a:prstGeom prst="line">
            <a:avLst/>
          </a:prstGeom>
          <a:ln>
            <a:solidFill>
              <a:srgbClr val="0163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981380" y="1494166"/>
            <a:ext cx="2213687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zh-HK" altLang="en-US" sz="32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81379" y="2204668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HK" altLang="en-US" sz="32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81379" y="2915170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HK" altLang="en-US" sz="32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81379" y="3625672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HK" altLang="en-US" sz="32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1379" y="4336174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问题讨论</a:t>
            </a:r>
            <a:endParaRPr lang="zh-HK" altLang="en-US" sz="32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81379" y="5046674"/>
            <a:ext cx="2213689" cy="5847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3200" b="1" spc="3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HK" altLang="en-US" sz="32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8"/>
          <p:cNvGrpSpPr/>
          <p:nvPr/>
        </p:nvGrpSpPr>
        <p:grpSpPr>
          <a:xfrm>
            <a:off x="854318" y="2351581"/>
            <a:ext cx="1947861" cy="1940713"/>
            <a:chOff x="1709739" y="2636838"/>
            <a:chExt cx="1590160" cy="1584325"/>
          </a:xfrm>
          <a:solidFill>
            <a:srgbClr val="0163AA"/>
          </a:solidFill>
          <a:effectLst/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 b="1">
                <a:solidFill>
                  <a:srgbClr val="313137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732705" y="333021"/>
            <a:ext cx="3578462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3600" spc="300" dirty="0">
                <a:solidFill>
                  <a:srgbClr val="313137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CONTENTS</a:t>
            </a:r>
            <a:endParaRPr lang="zh-HK" altLang="en-US" sz="3600" spc="300" dirty="0">
              <a:solidFill>
                <a:srgbClr val="313137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44" y="1289935"/>
            <a:ext cx="4544823" cy="4671474"/>
          </a:xfrm>
          <a:prstGeom prst="snip2DiagRect">
            <a:avLst>
              <a:gd name="adj1" fmla="val 0"/>
              <a:gd name="adj2" fmla="val 13271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49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780328" y="2010466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论文绪论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 rot="19764056">
            <a:off x="3147175" y="1347315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9452" y="6335006"/>
            <a:ext cx="8033096" cy="338552"/>
            <a:chOff x="2116500" y="6335006"/>
            <a:chExt cx="8033096" cy="338552"/>
          </a:xfrm>
        </p:grpSpPr>
        <p:sp>
          <p:nvSpPr>
            <p:cNvPr id="2" name="文本框 1"/>
            <p:cNvSpPr txBox="1"/>
            <p:nvPr/>
          </p:nvSpPr>
          <p:spPr>
            <a:xfrm>
              <a:off x="345203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0257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15311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50365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问题讨论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54196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18"/>
            <p:cNvCxnSpPr/>
            <p:nvPr/>
          </p:nvCxnSpPr>
          <p:spPr>
            <a:xfrm>
              <a:off x="342446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30"/>
            <p:cNvCxnSpPr/>
            <p:nvPr/>
          </p:nvCxnSpPr>
          <p:spPr>
            <a:xfrm>
              <a:off x="477500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31"/>
            <p:cNvCxnSpPr/>
            <p:nvPr/>
          </p:nvCxnSpPr>
          <p:spPr>
            <a:xfrm>
              <a:off x="612554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32"/>
            <p:cNvCxnSpPr/>
            <p:nvPr/>
          </p:nvCxnSpPr>
          <p:spPr>
            <a:xfrm>
              <a:off x="747608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33"/>
            <p:cNvCxnSpPr/>
            <p:nvPr/>
          </p:nvCxnSpPr>
          <p:spPr>
            <a:xfrm>
              <a:off x="882662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116500" y="6335006"/>
              <a:ext cx="1280392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论文绪论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泪滴形 18"/>
          <p:cNvSpPr/>
          <p:nvPr/>
        </p:nvSpPr>
        <p:spPr>
          <a:xfrm rot="8100000">
            <a:off x="2155374" y="4758282"/>
            <a:ext cx="1128548" cy="1128548"/>
          </a:xfrm>
          <a:prstGeom prst="teardrop">
            <a:avLst>
              <a:gd name="adj" fmla="val 109683"/>
            </a:avLst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889207" y="4980834"/>
            <a:ext cx="1660882" cy="615551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</a:t>
            </a:r>
          </a:p>
          <a:p>
            <a:pPr algn="ctr"/>
            <a:r>
              <a:rPr lang="en-US" altLang="zh-CN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10min</a:t>
            </a:r>
            <a:endParaRPr lang="en-US" altLang="zh-CN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63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62314" y="1871786"/>
            <a:ext cx="6189662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在这里输入你的文字  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086" y="982170"/>
            <a:ext cx="1439862" cy="260205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HK" sz="139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HK" altLang="en-US" sz="139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90838" y="2941675"/>
            <a:ext cx="1439862" cy="221599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39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HK" altLang="en-US" sz="139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9514" y="2774570"/>
            <a:ext cx="6189662" cy="6524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400" dirty="0">
                <a:latin typeface="Century Gothic"/>
                <a:ea typeface="微软雅黑"/>
              </a:rPr>
              <a:t>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        在</a:t>
            </a:r>
            <a:r>
              <a:rPr lang="zh-CN" altLang="en-US" sz="1400" dirty="0">
                <a:latin typeface="Century Gothic"/>
                <a:ea typeface="微软雅黑"/>
              </a:rPr>
              <a:t>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en-US" altLang="zh-CN" sz="1400" dirty="0" smtClean="0"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latin typeface="Century Gothic"/>
                <a:ea typeface="微软雅黑"/>
              </a:rPr>
              <a:t>在这里输入你的文字      在这里输入你的文字        在这里输入你的</a:t>
            </a:r>
            <a:r>
              <a:rPr lang="zh-CN" altLang="en-US" sz="1400" dirty="0" smtClean="0">
                <a:latin typeface="Century Gothic"/>
                <a:ea typeface="微软雅黑"/>
              </a:rPr>
              <a:t>文字</a:t>
            </a:r>
            <a:endParaRPr lang="zh-CN" altLang="en-US" sz="1400" dirty="0">
              <a:latin typeface="Century Gothic"/>
              <a:ea typeface="微软雅黑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45" y="4362137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2452" y="1560510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HK" altLang="en-US" sz="8000" b="1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2452" y="2844549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HK" altLang="en-US" sz="8000" b="1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2452" y="4128587"/>
            <a:ext cx="1117600" cy="132343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63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HK" altLang="en-US" sz="8000" b="1" dirty="0">
              <a:solidFill>
                <a:srgbClr val="0163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0052" y="1716245"/>
            <a:ext cx="261892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sz="20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0052" y="2116353"/>
            <a:ext cx="6923254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en-US" altLang="zh-CN" sz="1200" dirty="0">
                <a:latin typeface="Century Gothic"/>
                <a:ea typeface="微软雅黑"/>
              </a:rPr>
              <a:t> </a:t>
            </a:r>
            <a:r>
              <a:rPr lang="en-US" altLang="zh-CN" sz="1200" dirty="0" smtClean="0">
                <a:latin typeface="Century Gothic"/>
                <a:ea typeface="微软雅黑"/>
              </a:rPr>
              <a:t>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在这里输入你的文字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40052" y="3000283"/>
            <a:ext cx="261892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sz="20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0052" y="3400391"/>
            <a:ext cx="6923254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en-US" altLang="zh-CN" sz="1200" dirty="0">
                <a:latin typeface="Century Gothic"/>
                <a:ea typeface="微软雅黑"/>
              </a:rPr>
              <a:t> </a:t>
            </a:r>
            <a:r>
              <a:rPr lang="en-US" altLang="zh-CN" sz="1200" dirty="0" smtClean="0">
                <a:latin typeface="Century Gothic"/>
                <a:ea typeface="微软雅黑"/>
              </a:rPr>
              <a:t>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在这里输入你的文字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0052" y="4300941"/>
            <a:ext cx="261892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sz="20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40052" y="4701049"/>
            <a:ext cx="6923254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en-US" altLang="zh-CN" sz="1200" dirty="0">
                <a:latin typeface="Century Gothic"/>
                <a:ea typeface="微软雅黑"/>
              </a:rPr>
              <a:t> </a:t>
            </a:r>
            <a:r>
              <a:rPr lang="en-US" altLang="zh-CN" sz="1200" dirty="0" smtClean="0">
                <a:latin typeface="Century Gothic"/>
                <a:ea typeface="微软雅黑"/>
              </a:rPr>
              <a:t>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在这里输入你的文字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843565"/>
            <a:ext cx="12192000" cy="0"/>
          </a:xfrm>
          <a:prstGeom prst="line">
            <a:avLst/>
          </a:prstGeom>
          <a:ln>
            <a:solidFill>
              <a:srgbClr val="313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6"/>
          <p:cNvCxnSpPr/>
          <p:nvPr/>
        </p:nvCxnSpPr>
        <p:spPr>
          <a:xfrm>
            <a:off x="6805393" y="1504396"/>
            <a:ext cx="0" cy="3883627"/>
          </a:xfrm>
          <a:prstGeom prst="line">
            <a:avLst/>
          </a:prstGeom>
          <a:ln>
            <a:solidFill>
              <a:srgbClr val="31313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16621" y="1361587"/>
            <a:ext cx="319969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5" name="矩形 4"/>
          <p:cNvSpPr/>
          <p:nvPr/>
        </p:nvSpPr>
        <p:spPr>
          <a:xfrm>
            <a:off x="7120431" y="2902852"/>
            <a:ext cx="319588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313137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13137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313137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313137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313137"/>
                </a:solidFill>
                <a:latin typeface="Century Gothic"/>
                <a:ea typeface="微软雅黑"/>
              </a:rPr>
              <a:t>倍字间距。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8" y="1737682"/>
            <a:ext cx="4609394" cy="30735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70924" y="5087372"/>
            <a:ext cx="261892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sz="20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20431" y="4444117"/>
            <a:ext cx="3195882" cy="10433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313137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313137"/>
                </a:solidFill>
                <a:latin typeface="Century Gothic"/>
                <a:ea typeface="微软雅黑"/>
              </a:rPr>
              <a:t>10</a:t>
            </a:r>
            <a:r>
              <a:rPr lang="zh-CN" altLang="en-US" sz="1200" dirty="0">
                <a:solidFill>
                  <a:srgbClr val="313137"/>
                </a:solidFill>
                <a:latin typeface="Century Gothic"/>
                <a:ea typeface="微软雅黑"/>
              </a:rPr>
              <a:t>号字，</a:t>
            </a:r>
            <a:r>
              <a:rPr lang="en-US" altLang="zh-CN" sz="1200" dirty="0">
                <a:solidFill>
                  <a:srgbClr val="313137"/>
                </a:solidFill>
                <a:latin typeface="Century Gothic"/>
                <a:ea typeface="微软雅黑"/>
              </a:rPr>
              <a:t>1.3</a:t>
            </a:r>
            <a:r>
              <a:rPr lang="zh-CN" altLang="en-US" sz="1200" dirty="0">
                <a:solidFill>
                  <a:srgbClr val="313137"/>
                </a:solidFill>
                <a:latin typeface="Century Gothic"/>
                <a:ea typeface="微软雅黑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0675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0" y="3052292"/>
            <a:ext cx="3577754" cy="237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62" y="3052292"/>
            <a:ext cx="3563518" cy="237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直接连接符 4"/>
          <p:cNvCxnSpPr/>
          <p:nvPr/>
        </p:nvCxnSpPr>
        <p:spPr>
          <a:xfrm>
            <a:off x="0" y="5428444"/>
            <a:ext cx="12192000" cy="0"/>
          </a:xfrm>
          <a:prstGeom prst="line">
            <a:avLst/>
          </a:prstGeom>
          <a:ln>
            <a:solidFill>
              <a:srgbClr val="313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329288" y="1506463"/>
            <a:ext cx="261892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sz="20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7410" y="1988319"/>
            <a:ext cx="3402676" cy="8125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en-US" altLang="zh-CN" sz="1200" dirty="0" smtClean="0"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在这里输入你的文字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01140" y="1506463"/>
            <a:ext cx="2618921" cy="40010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rgbClr val="3131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在这里输入题目</a:t>
            </a:r>
            <a:endParaRPr lang="zh-HK" altLang="en-US" sz="2000" b="1" spc="300" dirty="0">
              <a:solidFill>
                <a:srgbClr val="3131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09262" y="1988319"/>
            <a:ext cx="3402676" cy="81252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en-US" altLang="zh-CN" sz="1200" dirty="0" smtClean="0">
              <a:latin typeface="Century Gothic"/>
              <a:ea typeface="微软雅黑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在这里输入你的文字</a:t>
            </a:r>
          </a:p>
          <a:p>
            <a:pPr algn="ctr">
              <a:lnSpc>
                <a:spcPct val="130000"/>
              </a:lnSpc>
            </a:pPr>
            <a:r>
              <a:rPr lang="zh-CN" altLang="en-US" sz="1200" dirty="0">
                <a:latin typeface="Century Gothic"/>
                <a:ea typeface="微软雅黑"/>
              </a:rPr>
              <a:t>在这里输入你的文字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812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780328" y="2010466"/>
            <a:ext cx="5009662" cy="1323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en-US" altLang="zh-CN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 rot="19764056">
            <a:off x="3147175" y="1347315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79452" y="6335006"/>
            <a:ext cx="8033096" cy="338552"/>
            <a:chOff x="2116500" y="6335006"/>
            <a:chExt cx="8033096" cy="338552"/>
          </a:xfrm>
        </p:grpSpPr>
        <p:sp>
          <p:nvSpPr>
            <p:cNvPr id="2" name="文本框 1"/>
            <p:cNvSpPr txBox="1"/>
            <p:nvPr/>
          </p:nvSpPr>
          <p:spPr>
            <a:xfrm>
              <a:off x="345203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0257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15311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503652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问题讨论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54196" y="6335006"/>
              <a:ext cx="1295400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18"/>
            <p:cNvCxnSpPr/>
            <p:nvPr/>
          </p:nvCxnSpPr>
          <p:spPr>
            <a:xfrm>
              <a:off x="342446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30"/>
            <p:cNvCxnSpPr/>
            <p:nvPr/>
          </p:nvCxnSpPr>
          <p:spPr>
            <a:xfrm>
              <a:off x="477500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31"/>
            <p:cNvCxnSpPr/>
            <p:nvPr/>
          </p:nvCxnSpPr>
          <p:spPr>
            <a:xfrm>
              <a:off x="612554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32"/>
            <p:cNvCxnSpPr/>
            <p:nvPr/>
          </p:nvCxnSpPr>
          <p:spPr>
            <a:xfrm>
              <a:off x="747608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33"/>
            <p:cNvCxnSpPr/>
            <p:nvPr/>
          </p:nvCxnSpPr>
          <p:spPr>
            <a:xfrm>
              <a:off x="8826622" y="6337710"/>
              <a:ext cx="0" cy="27159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116500" y="6335006"/>
              <a:ext cx="1280392" cy="338552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zh-CN" altLang="en-US" sz="16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论文绪论</a:t>
              </a:r>
              <a:endParaRPr lang="zh-HK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泪滴形 18"/>
          <p:cNvSpPr/>
          <p:nvPr/>
        </p:nvSpPr>
        <p:spPr>
          <a:xfrm rot="8100000">
            <a:off x="3516299" y="4758282"/>
            <a:ext cx="1128548" cy="1128548"/>
          </a:xfrm>
          <a:prstGeom prst="teardrop">
            <a:avLst>
              <a:gd name="adj" fmla="val 109683"/>
            </a:avLst>
          </a:prstGeom>
          <a:solidFill>
            <a:srgbClr val="016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250132" y="4980834"/>
            <a:ext cx="1660882" cy="615551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</a:t>
            </a:r>
          </a:p>
          <a:p>
            <a:pPr algn="ctr"/>
            <a:r>
              <a:rPr lang="en-US" altLang="zh-CN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10min</a:t>
            </a:r>
            <a:endParaRPr lang="en-US" altLang="zh-CN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7"/>
          <p:cNvGrpSpPr/>
          <p:nvPr/>
        </p:nvGrpSpPr>
        <p:grpSpPr>
          <a:xfrm>
            <a:off x="1035265" y="1930759"/>
            <a:ext cx="4325257" cy="3577043"/>
            <a:chOff x="1035264" y="1930759"/>
            <a:chExt cx="4325258" cy="3577042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850242" y="1975207"/>
              <a:ext cx="1893293" cy="1616019"/>
            </a:xfrm>
            <a:custGeom>
              <a:avLst/>
              <a:gdLst>
                <a:gd name="T0" fmla="*/ 1775 w 1883"/>
                <a:gd name="T1" fmla="*/ 136 h 1607"/>
                <a:gd name="T2" fmla="*/ 1667 w 1883"/>
                <a:gd name="T3" fmla="*/ 156 h 1607"/>
                <a:gd name="T4" fmla="*/ 1606 w 1883"/>
                <a:gd name="T5" fmla="*/ 76 h 1607"/>
                <a:gd name="T6" fmla="*/ 1541 w 1883"/>
                <a:gd name="T7" fmla="*/ 79 h 1607"/>
                <a:gd name="T8" fmla="*/ 1488 w 1883"/>
                <a:gd name="T9" fmla="*/ 29 h 1607"/>
                <a:gd name="T10" fmla="*/ 1503 w 1883"/>
                <a:gd name="T11" fmla="*/ 60 h 1607"/>
                <a:gd name="T12" fmla="*/ 1516 w 1883"/>
                <a:gd name="T13" fmla="*/ 110 h 1607"/>
                <a:gd name="T14" fmla="*/ 1458 w 1883"/>
                <a:gd name="T15" fmla="*/ 323 h 1607"/>
                <a:gd name="T16" fmla="*/ 1295 w 1883"/>
                <a:gd name="T17" fmla="*/ 415 h 1607"/>
                <a:gd name="T18" fmla="*/ 1378 w 1883"/>
                <a:gd name="T19" fmla="*/ 564 h 1607"/>
                <a:gd name="T20" fmla="*/ 1498 w 1883"/>
                <a:gd name="T21" fmla="*/ 566 h 1607"/>
                <a:gd name="T22" fmla="*/ 1344 w 1883"/>
                <a:gd name="T23" fmla="*/ 714 h 1607"/>
                <a:gd name="T24" fmla="*/ 1202 w 1883"/>
                <a:gd name="T25" fmla="*/ 877 h 1607"/>
                <a:gd name="T26" fmla="*/ 1038 w 1883"/>
                <a:gd name="T27" fmla="*/ 960 h 1607"/>
                <a:gd name="T28" fmla="*/ 933 w 1883"/>
                <a:gd name="T29" fmla="*/ 1115 h 1607"/>
                <a:gd name="T30" fmla="*/ 567 w 1883"/>
                <a:gd name="T31" fmla="*/ 1228 h 1607"/>
                <a:gd name="T32" fmla="*/ 267 w 1883"/>
                <a:gd name="T33" fmla="*/ 1127 h 1607"/>
                <a:gd name="T34" fmla="*/ 3 w 1883"/>
                <a:gd name="T35" fmla="*/ 1114 h 1607"/>
                <a:gd name="T36" fmla="*/ 31 w 1883"/>
                <a:gd name="T37" fmla="*/ 1198 h 1607"/>
                <a:gd name="T38" fmla="*/ 62 w 1883"/>
                <a:gd name="T39" fmla="*/ 1304 h 1607"/>
                <a:gd name="T40" fmla="*/ 183 w 1883"/>
                <a:gd name="T41" fmla="*/ 1275 h 1607"/>
                <a:gd name="T42" fmla="*/ 181 w 1883"/>
                <a:gd name="T43" fmla="*/ 1379 h 1607"/>
                <a:gd name="T44" fmla="*/ 251 w 1883"/>
                <a:gd name="T45" fmla="*/ 1429 h 1607"/>
                <a:gd name="T46" fmla="*/ 289 w 1883"/>
                <a:gd name="T47" fmla="*/ 1475 h 1607"/>
                <a:gd name="T48" fmla="*/ 319 w 1883"/>
                <a:gd name="T49" fmla="*/ 1467 h 1607"/>
                <a:gd name="T50" fmla="*/ 474 w 1883"/>
                <a:gd name="T51" fmla="*/ 1413 h 1607"/>
                <a:gd name="T52" fmla="*/ 504 w 1883"/>
                <a:gd name="T53" fmla="*/ 1483 h 1607"/>
                <a:gd name="T54" fmla="*/ 441 w 1883"/>
                <a:gd name="T55" fmla="*/ 1534 h 1607"/>
                <a:gd name="T56" fmla="*/ 552 w 1883"/>
                <a:gd name="T57" fmla="*/ 1596 h 1607"/>
                <a:gd name="T58" fmla="*/ 624 w 1883"/>
                <a:gd name="T59" fmla="*/ 1460 h 1607"/>
                <a:gd name="T60" fmla="*/ 690 w 1883"/>
                <a:gd name="T61" fmla="*/ 1441 h 1607"/>
                <a:gd name="T62" fmla="*/ 712 w 1883"/>
                <a:gd name="T63" fmla="*/ 1556 h 1607"/>
                <a:gd name="T64" fmla="*/ 809 w 1883"/>
                <a:gd name="T65" fmla="*/ 1605 h 1607"/>
                <a:gd name="T66" fmla="*/ 878 w 1883"/>
                <a:gd name="T67" fmla="*/ 1488 h 1607"/>
                <a:gd name="T68" fmla="*/ 967 w 1883"/>
                <a:gd name="T69" fmla="*/ 1421 h 1607"/>
                <a:gd name="T70" fmla="*/ 995 w 1883"/>
                <a:gd name="T71" fmla="*/ 1407 h 1607"/>
                <a:gd name="T72" fmla="*/ 1062 w 1883"/>
                <a:gd name="T73" fmla="*/ 1388 h 1607"/>
                <a:gd name="T74" fmla="*/ 1122 w 1883"/>
                <a:gd name="T75" fmla="*/ 1328 h 1607"/>
                <a:gd name="T76" fmla="*/ 1205 w 1883"/>
                <a:gd name="T77" fmla="*/ 1300 h 1607"/>
                <a:gd name="T78" fmla="*/ 1203 w 1883"/>
                <a:gd name="T79" fmla="*/ 1221 h 1607"/>
                <a:gd name="T80" fmla="*/ 1263 w 1883"/>
                <a:gd name="T81" fmla="*/ 1109 h 1607"/>
                <a:gd name="T82" fmla="*/ 1303 w 1883"/>
                <a:gd name="T83" fmla="*/ 1182 h 1607"/>
                <a:gd name="T84" fmla="*/ 1335 w 1883"/>
                <a:gd name="T85" fmla="*/ 1142 h 1607"/>
                <a:gd name="T86" fmla="*/ 1416 w 1883"/>
                <a:gd name="T87" fmla="*/ 1065 h 1607"/>
                <a:gd name="T88" fmla="*/ 1482 w 1883"/>
                <a:gd name="T89" fmla="*/ 1050 h 1607"/>
                <a:gd name="T90" fmla="*/ 1509 w 1883"/>
                <a:gd name="T91" fmla="*/ 1102 h 1607"/>
                <a:gd name="T92" fmla="*/ 1587 w 1883"/>
                <a:gd name="T93" fmla="*/ 1173 h 1607"/>
                <a:gd name="T94" fmla="*/ 1617 w 1883"/>
                <a:gd name="T95" fmla="*/ 1150 h 1607"/>
                <a:gd name="T96" fmla="*/ 1669 w 1883"/>
                <a:gd name="T97" fmla="*/ 1098 h 1607"/>
                <a:gd name="T98" fmla="*/ 1785 w 1883"/>
                <a:gd name="T99" fmla="*/ 1017 h 1607"/>
                <a:gd name="T100" fmla="*/ 1878 w 1883"/>
                <a:gd name="T101" fmla="*/ 935 h 1607"/>
                <a:gd name="T102" fmla="*/ 1845 w 1883"/>
                <a:gd name="T103" fmla="*/ 855 h 1607"/>
                <a:gd name="T104" fmla="*/ 1778 w 1883"/>
                <a:gd name="T105" fmla="*/ 850 h 1607"/>
                <a:gd name="T106" fmla="*/ 1733 w 1883"/>
                <a:gd name="T107" fmla="*/ 779 h 1607"/>
                <a:gd name="T108" fmla="*/ 1681 w 1883"/>
                <a:gd name="T109" fmla="*/ 694 h 1607"/>
                <a:gd name="T110" fmla="*/ 1720 w 1883"/>
                <a:gd name="T111" fmla="*/ 670 h 1607"/>
                <a:gd name="T112" fmla="*/ 1746 w 1883"/>
                <a:gd name="T113" fmla="*/ 596 h 1607"/>
                <a:gd name="T114" fmla="*/ 1735 w 1883"/>
                <a:gd name="T115" fmla="*/ 501 h 1607"/>
                <a:gd name="T116" fmla="*/ 1774 w 1883"/>
                <a:gd name="T117" fmla="*/ 445 h 1607"/>
                <a:gd name="T118" fmla="*/ 1824 w 1883"/>
                <a:gd name="T119" fmla="*/ 431 h 1607"/>
                <a:gd name="T120" fmla="*/ 1843 w 1883"/>
                <a:gd name="T121" fmla="*/ 331 h 1607"/>
                <a:gd name="T122" fmla="*/ 1849 w 1883"/>
                <a:gd name="T123" fmla="*/ 22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487247" y="3069486"/>
              <a:ext cx="1210691" cy="1024431"/>
            </a:xfrm>
            <a:custGeom>
              <a:avLst/>
              <a:gdLst>
                <a:gd name="T0" fmla="*/ 706 w 1203"/>
                <a:gd name="T1" fmla="*/ 405 h 1018"/>
                <a:gd name="T2" fmla="*/ 680 w 1203"/>
                <a:gd name="T3" fmla="*/ 423 h 1018"/>
                <a:gd name="T4" fmla="*/ 586 w 1203"/>
                <a:gd name="T5" fmla="*/ 339 h 1018"/>
                <a:gd name="T6" fmla="*/ 517 w 1203"/>
                <a:gd name="T7" fmla="*/ 283 h 1018"/>
                <a:gd name="T8" fmla="*/ 524 w 1203"/>
                <a:gd name="T9" fmla="*/ 207 h 1018"/>
                <a:gd name="T10" fmla="*/ 448 w 1203"/>
                <a:gd name="T11" fmla="*/ 228 h 1018"/>
                <a:gd name="T12" fmla="*/ 390 w 1203"/>
                <a:gd name="T13" fmla="*/ 154 h 1018"/>
                <a:gd name="T14" fmla="*/ 363 w 1203"/>
                <a:gd name="T15" fmla="*/ 64 h 1018"/>
                <a:gd name="T16" fmla="*/ 338 w 1203"/>
                <a:gd name="T17" fmla="*/ 19 h 1018"/>
                <a:gd name="T18" fmla="*/ 277 w 1203"/>
                <a:gd name="T19" fmla="*/ 40 h 1018"/>
                <a:gd name="T20" fmla="*/ 234 w 1203"/>
                <a:gd name="T21" fmla="*/ 83 h 1018"/>
                <a:gd name="T22" fmla="*/ 129 w 1203"/>
                <a:gd name="T23" fmla="*/ 117 h 1018"/>
                <a:gd name="T24" fmla="*/ 66 w 1203"/>
                <a:gd name="T25" fmla="*/ 192 h 1018"/>
                <a:gd name="T26" fmla="*/ 4 w 1203"/>
                <a:gd name="T27" fmla="*/ 243 h 1018"/>
                <a:gd name="T28" fmla="*/ 86 w 1203"/>
                <a:gd name="T29" fmla="*/ 314 h 1018"/>
                <a:gd name="T30" fmla="*/ 148 w 1203"/>
                <a:gd name="T31" fmla="*/ 334 h 1018"/>
                <a:gd name="T32" fmla="*/ 296 w 1203"/>
                <a:gd name="T33" fmla="*/ 395 h 1018"/>
                <a:gd name="T34" fmla="*/ 400 w 1203"/>
                <a:gd name="T35" fmla="*/ 373 h 1018"/>
                <a:gd name="T36" fmla="*/ 490 w 1203"/>
                <a:gd name="T37" fmla="*/ 412 h 1018"/>
                <a:gd name="T38" fmla="*/ 568 w 1203"/>
                <a:gd name="T39" fmla="*/ 442 h 1018"/>
                <a:gd name="T40" fmla="*/ 690 w 1203"/>
                <a:gd name="T41" fmla="*/ 535 h 1018"/>
                <a:gd name="T42" fmla="*/ 723 w 1203"/>
                <a:gd name="T43" fmla="*/ 579 h 1018"/>
                <a:gd name="T44" fmla="*/ 715 w 1203"/>
                <a:gd name="T45" fmla="*/ 760 h 1018"/>
                <a:gd name="T46" fmla="*/ 665 w 1203"/>
                <a:gd name="T47" fmla="*/ 848 h 1018"/>
                <a:gd name="T48" fmla="*/ 591 w 1203"/>
                <a:gd name="T49" fmla="*/ 879 h 1018"/>
                <a:gd name="T50" fmla="*/ 658 w 1203"/>
                <a:gd name="T51" fmla="*/ 930 h 1018"/>
                <a:gd name="T52" fmla="*/ 689 w 1203"/>
                <a:gd name="T53" fmla="*/ 917 h 1018"/>
                <a:gd name="T54" fmla="*/ 692 w 1203"/>
                <a:gd name="T55" fmla="*/ 883 h 1018"/>
                <a:gd name="T56" fmla="*/ 728 w 1203"/>
                <a:gd name="T57" fmla="*/ 848 h 1018"/>
                <a:gd name="T58" fmla="*/ 759 w 1203"/>
                <a:gd name="T59" fmla="*/ 876 h 1018"/>
                <a:gd name="T60" fmla="*/ 850 w 1203"/>
                <a:gd name="T61" fmla="*/ 912 h 1018"/>
                <a:gd name="T62" fmla="*/ 880 w 1203"/>
                <a:gd name="T63" fmla="*/ 965 h 1018"/>
                <a:gd name="T64" fmla="*/ 961 w 1203"/>
                <a:gd name="T65" fmla="*/ 990 h 1018"/>
                <a:gd name="T66" fmla="*/ 961 w 1203"/>
                <a:gd name="T67" fmla="*/ 941 h 1018"/>
                <a:gd name="T68" fmla="*/ 970 w 1203"/>
                <a:gd name="T69" fmla="*/ 922 h 1018"/>
                <a:gd name="T70" fmla="*/ 1010 w 1203"/>
                <a:gd name="T71" fmla="*/ 856 h 1018"/>
                <a:gd name="T72" fmla="*/ 1015 w 1203"/>
                <a:gd name="T73" fmla="*/ 810 h 1018"/>
                <a:gd name="T74" fmla="*/ 1056 w 1203"/>
                <a:gd name="T75" fmla="*/ 766 h 1018"/>
                <a:gd name="T76" fmla="*/ 1115 w 1203"/>
                <a:gd name="T77" fmla="*/ 755 h 1018"/>
                <a:gd name="T78" fmla="*/ 1175 w 1203"/>
                <a:gd name="T79" fmla="*/ 732 h 1018"/>
                <a:gd name="T80" fmla="*/ 1194 w 1203"/>
                <a:gd name="T81" fmla="*/ 643 h 1018"/>
                <a:gd name="T82" fmla="*/ 1087 w 1203"/>
                <a:gd name="T83" fmla="*/ 576 h 1018"/>
                <a:gd name="T84" fmla="*/ 1043 w 1203"/>
                <a:gd name="T85" fmla="*/ 648 h 1018"/>
                <a:gd name="T86" fmla="*/ 1075 w 1203"/>
                <a:gd name="T87" fmla="*/ 673 h 1018"/>
                <a:gd name="T88" fmla="*/ 1069 w 1203"/>
                <a:gd name="T89" fmla="*/ 712 h 1018"/>
                <a:gd name="T90" fmla="*/ 1025 w 1203"/>
                <a:gd name="T91" fmla="*/ 725 h 1018"/>
                <a:gd name="T92" fmla="*/ 986 w 1203"/>
                <a:gd name="T93" fmla="*/ 749 h 1018"/>
                <a:gd name="T94" fmla="*/ 956 w 1203"/>
                <a:gd name="T95" fmla="*/ 721 h 1018"/>
                <a:gd name="T96" fmla="*/ 938 w 1203"/>
                <a:gd name="T97" fmla="*/ 676 h 1018"/>
                <a:gd name="T98" fmla="*/ 924 w 1203"/>
                <a:gd name="T99" fmla="*/ 628 h 1018"/>
                <a:gd name="T100" fmla="*/ 860 w 1203"/>
                <a:gd name="T101" fmla="*/ 549 h 1018"/>
                <a:gd name="T102" fmla="*/ 787 w 1203"/>
                <a:gd name="T103" fmla="*/ 495 h 1018"/>
                <a:gd name="T104" fmla="*/ 791 w 1203"/>
                <a:gd name="T105" fmla="*/ 442 h 1018"/>
                <a:gd name="T106" fmla="*/ 857 w 1203"/>
                <a:gd name="T107" fmla="*/ 374 h 1018"/>
                <a:gd name="T108" fmla="*/ 779 w 1203"/>
                <a:gd name="T109" fmla="*/ 377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346583" y="3425074"/>
              <a:ext cx="243408" cy="404269"/>
            </a:xfrm>
            <a:custGeom>
              <a:avLst/>
              <a:gdLst>
                <a:gd name="T0" fmla="*/ 122 w 242"/>
                <a:gd name="T1" fmla="*/ 77 h 402"/>
                <a:gd name="T2" fmla="*/ 122 w 242"/>
                <a:gd name="T3" fmla="*/ 113 h 402"/>
                <a:gd name="T4" fmla="*/ 110 w 242"/>
                <a:gd name="T5" fmla="*/ 144 h 402"/>
                <a:gd name="T6" fmla="*/ 99 w 242"/>
                <a:gd name="T7" fmla="*/ 163 h 402"/>
                <a:gd name="T8" fmla="*/ 97 w 242"/>
                <a:gd name="T9" fmla="*/ 162 h 402"/>
                <a:gd name="T10" fmla="*/ 57 w 242"/>
                <a:gd name="T11" fmla="*/ 171 h 402"/>
                <a:gd name="T12" fmla="*/ 17 w 242"/>
                <a:gd name="T13" fmla="*/ 178 h 402"/>
                <a:gd name="T14" fmla="*/ 11 w 242"/>
                <a:gd name="T15" fmla="*/ 185 h 402"/>
                <a:gd name="T16" fmla="*/ 51 w 242"/>
                <a:gd name="T17" fmla="*/ 189 h 402"/>
                <a:gd name="T18" fmla="*/ 54 w 242"/>
                <a:gd name="T19" fmla="*/ 190 h 402"/>
                <a:gd name="T20" fmla="*/ 63 w 242"/>
                <a:gd name="T21" fmla="*/ 215 h 402"/>
                <a:gd name="T22" fmla="*/ 79 w 242"/>
                <a:gd name="T23" fmla="*/ 244 h 402"/>
                <a:gd name="T24" fmla="*/ 93 w 242"/>
                <a:gd name="T25" fmla="*/ 284 h 402"/>
                <a:gd name="T26" fmla="*/ 94 w 242"/>
                <a:gd name="T27" fmla="*/ 285 h 402"/>
                <a:gd name="T28" fmla="*/ 101 w 242"/>
                <a:gd name="T29" fmla="*/ 306 h 402"/>
                <a:gd name="T30" fmla="*/ 94 w 242"/>
                <a:gd name="T31" fmla="*/ 329 h 402"/>
                <a:gd name="T32" fmla="*/ 95 w 242"/>
                <a:gd name="T33" fmla="*/ 349 h 402"/>
                <a:gd name="T34" fmla="*/ 132 w 242"/>
                <a:gd name="T35" fmla="*/ 371 h 402"/>
                <a:gd name="T36" fmla="*/ 154 w 242"/>
                <a:gd name="T37" fmla="*/ 399 h 402"/>
                <a:gd name="T38" fmla="*/ 165 w 242"/>
                <a:gd name="T39" fmla="*/ 402 h 402"/>
                <a:gd name="T40" fmla="*/ 161 w 242"/>
                <a:gd name="T41" fmla="*/ 367 h 402"/>
                <a:gd name="T42" fmla="*/ 186 w 242"/>
                <a:gd name="T43" fmla="*/ 355 h 402"/>
                <a:gd name="T44" fmla="*/ 187 w 242"/>
                <a:gd name="T45" fmla="*/ 354 h 402"/>
                <a:gd name="T46" fmla="*/ 189 w 242"/>
                <a:gd name="T47" fmla="*/ 355 h 402"/>
                <a:gd name="T48" fmla="*/ 206 w 242"/>
                <a:gd name="T49" fmla="*/ 352 h 402"/>
                <a:gd name="T50" fmla="*/ 209 w 242"/>
                <a:gd name="T51" fmla="*/ 323 h 402"/>
                <a:gd name="T52" fmla="*/ 194 w 242"/>
                <a:gd name="T53" fmla="*/ 306 h 402"/>
                <a:gd name="T54" fmla="*/ 182 w 242"/>
                <a:gd name="T55" fmla="*/ 305 h 402"/>
                <a:gd name="T56" fmla="*/ 175 w 242"/>
                <a:gd name="T57" fmla="*/ 277 h 402"/>
                <a:gd name="T58" fmla="*/ 178 w 242"/>
                <a:gd name="T59" fmla="*/ 221 h 402"/>
                <a:gd name="T60" fmla="*/ 217 w 242"/>
                <a:gd name="T61" fmla="*/ 211 h 402"/>
                <a:gd name="T62" fmla="*/ 242 w 242"/>
                <a:gd name="T63" fmla="*/ 143 h 402"/>
                <a:gd name="T64" fmla="*/ 223 w 242"/>
                <a:gd name="T65" fmla="*/ 126 h 402"/>
                <a:gd name="T66" fmla="*/ 219 w 242"/>
                <a:gd name="T67" fmla="*/ 127 h 402"/>
                <a:gd name="T68" fmla="*/ 202 w 242"/>
                <a:gd name="T69" fmla="*/ 128 h 402"/>
                <a:gd name="T70" fmla="*/ 189 w 242"/>
                <a:gd name="T71" fmla="*/ 112 h 402"/>
                <a:gd name="T72" fmla="*/ 188 w 242"/>
                <a:gd name="T73" fmla="*/ 110 h 402"/>
                <a:gd name="T74" fmla="*/ 192 w 242"/>
                <a:gd name="T75" fmla="*/ 69 h 402"/>
                <a:gd name="T76" fmla="*/ 202 w 242"/>
                <a:gd name="T77" fmla="*/ 49 h 402"/>
                <a:gd name="T78" fmla="*/ 207 w 242"/>
                <a:gd name="T79" fmla="*/ 26 h 402"/>
                <a:gd name="T80" fmla="*/ 170 w 242"/>
                <a:gd name="T8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1035264" y="2362544"/>
              <a:ext cx="1731373" cy="1309113"/>
            </a:xfrm>
            <a:custGeom>
              <a:avLst/>
              <a:gdLst>
                <a:gd name="T0" fmla="*/ 1687 w 1721"/>
                <a:gd name="T1" fmla="*/ 603 h 1302"/>
                <a:gd name="T2" fmla="*/ 1615 w 1721"/>
                <a:gd name="T3" fmla="*/ 538 h 1302"/>
                <a:gd name="T4" fmla="*/ 1572 w 1721"/>
                <a:gd name="T5" fmla="*/ 486 h 1302"/>
                <a:gd name="T6" fmla="*/ 1371 w 1721"/>
                <a:gd name="T7" fmla="*/ 438 h 1302"/>
                <a:gd name="T8" fmla="*/ 1382 w 1721"/>
                <a:gd name="T9" fmla="*/ 237 h 1302"/>
                <a:gd name="T10" fmla="*/ 1239 w 1721"/>
                <a:gd name="T11" fmla="*/ 67 h 1302"/>
                <a:gd name="T12" fmla="*/ 1169 w 1721"/>
                <a:gd name="T13" fmla="*/ 19 h 1302"/>
                <a:gd name="T14" fmla="*/ 1058 w 1721"/>
                <a:gd name="T15" fmla="*/ 162 h 1302"/>
                <a:gd name="T16" fmla="*/ 814 w 1721"/>
                <a:gd name="T17" fmla="*/ 295 h 1302"/>
                <a:gd name="T18" fmla="*/ 769 w 1721"/>
                <a:gd name="T19" fmla="*/ 304 h 1302"/>
                <a:gd name="T20" fmla="*/ 624 w 1721"/>
                <a:gd name="T21" fmla="*/ 292 h 1302"/>
                <a:gd name="T22" fmla="*/ 645 w 1721"/>
                <a:gd name="T23" fmla="*/ 443 h 1302"/>
                <a:gd name="T24" fmla="*/ 618 w 1721"/>
                <a:gd name="T25" fmla="*/ 522 h 1302"/>
                <a:gd name="T26" fmla="*/ 597 w 1721"/>
                <a:gd name="T27" fmla="*/ 519 h 1302"/>
                <a:gd name="T28" fmla="*/ 533 w 1721"/>
                <a:gd name="T29" fmla="*/ 591 h 1302"/>
                <a:gd name="T30" fmla="*/ 434 w 1721"/>
                <a:gd name="T31" fmla="*/ 617 h 1302"/>
                <a:gd name="T32" fmla="*/ 242 w 1721"/>
                <a:gd name="T33" fmla="*/ 669 h 1302"/>
                <a:gd name="T34" fmla="*/ 139 w 1721"/>
                <a:gd name="T35" fmla="*/ 653 h 1302"/>
                <a:gd name="T36" fmla="*/ 87 w 1721"/>
                <a:gd name="T37" fmla="*/ 635 h 1302"/>
                <a:gd name="T38" fmla="*/ 12 w 1721"/>
                <a:gd name="T39" fmla="*/ 749 h 1302"/>
                <a:gd name="T40" fmla="*/ 70 w 1721"/>
                <a:gd name="T41" fmla="*/ 801 h 1302"/>
                <a:gd name="T42" fmla="*/ 54 w 1721"/>
                <a:gd name="T43" fmla="*/ 940 h 1302"/>
                <a:gd name="T44" fmla="*/ 56 w 1721"/>
                <a:gd name="T45" fmla="*/ 970 h 1302"/>
                <a:gd name="T46" fmla="*/ 159 w 1721"/>
                <a:gd name="T47" fmla="*/ 1101 h 1302"/>
                <a:gd name="T48" fmla="*/ 225 w 1721"/>
                <a:gd name="T49" fmla="*/ 1170 h 1302"/>
                <a:gd name="T50" fmla="*/ 277 w 1721"/>
                <a:gd name="T51" fmla="*/ 1294 h 1302"/>
                <a:gd name="T52" fmla="*/ 342 w 1721"/>
                <a:gd name="T53" fmla="*/ 1301 h 1302"/>
                <a:gd name="T54" fmla="*/ 382 w 1721"/>
                <a:gd name="T55" fmla="*/ 1230 h 1302"/>
                <a:gd name="T56" fmla="*/ 436 w 1721"/>
                <a:gd name="T57" fmla="*/ 1236 h 1302"/>
                <a:gd name="T58" fmla="*/ 607 w 1721"/>
                <a:gd name="T59" fmla="*/ 1228 h 1302"/>
                <a:gd name="T60" fmla="*/ 661 w 1721"/>
                <a:gd name="T61" fmla="*/ 1267 h 1302"/>
                <a:gd name="T62" fmla="*/ 751 w 1721"/>
                <a:gd name="T63" fmla="*/ 1266 h 1302"/>
                <a:gd name="T64" fmla="*/ 950 w 1721"/>
                <a:gd name="T65" fmla="*/ 1241 h 1302"/>
                <a:gd name="T66" fmla="*/ 1088 w 1721"/>
                <a:gd name="T67" fmla="*/ 1246 h 1302"/>
                <a:gd name="T68" fmla="*/ 1176 w 1721"/>
                <a:gd name="T69" fmla="*/ 1277 h 1302"/>
                <a:gd name="T70" fmla="*/ 1247 w 1721"/>
                <a:gd name="T71" fmla="*/ 1296 h 1302"/>
                <a:gd name="T72" fmla="*/ 1238 w 1721"/>
                <a:gd name="T73" fmla="*/ 1240 h 1302"/>
                <a:gd name="T74" fmla="*/ 1257 w 1721"/>
                <a:gd name="T75" fmla="*/ 1216 h 1302"/>
                <a:gd name="T76" fmla="*/ 1263 w 1721"/>
                <a:gd name="T77" fmla="*/ 1177 h 1302"/>
                <a:gd name="T78" fmla="*/ 1216 w 1721"/>
                <a:gd name="T79" fmla="*/ 1131 h 1302"/>
                <a:gd name="T80" fmla="*/ 1218 w 1721"/>
                <a:gd name="T81" fmla="*/ 1092 h 1302"/>
                <a:gd name="T82" fmla="*/ 1304 w 1721"/>
                <a:gd name="T83" fmla="*/ 1046 h 1302"/>
                <a:gd name="T84" fmla="*/ 1391 w 1721"/>
                <a:gd name="T85" fmla="*/ 1029 h 1302"/>
                <a:gd name="T86" fmla="*/ 1435 w 1721"/>
                <a:gd name="T87" fmla="*/ 990 h 1302"/>
                <a:gd name="T88" fmla="*/ 1437 w 1721"/>
                <a:gd name="T89" fmla="*/ 970 h 1302"/>
                <a:gd name="T90" fmla="*/ 1443 w 1721"/>
                <a:gd name="T91" fmla="*/ 906 h 1302"/>
                <a:gd name="T92" fmla="*/ 1542 w 1721"/>
                <a:gd name="T93" fmla="*/ 831 h 1302"/>
                <a:gd name="T94" fmla="*/ 1590 w 1721"/>
                <a:gd name="T95" fmla="*/ 797 h 1302"/>
                <a:gd name="T96" fmla="*/ 1675 w 1721"/>
                <a:gd name="T97" fmla="*/ 776 h 1302"/>
                <a:gd name="T98" fmla="*/ 1709 w 1721"/>
                <a:gd name="T99" fmla="*/ 743 h 1302"/>
                <a:gd name="T100" fmla="*/ 1719 w 1721"/>
                <a:gd name="T101" fmla="*/ 702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157058" y="3390149"/>
              <a:ext cx="1077346" cy="773615"/>
            </a:xfrm>
            <a:custGeom>
              <a:avLst/>
              <a:gdLst>
                <a:gd name="T0" fmla="*/ 636 w 1071"/>
                <a:gd name="T1" fmla="*/ 77 h 769"/>
                <a:gd name="T2" fmla="*/ 604 w 1071"/>
                <a:gd name="T3" fmla="*/ 110 h 769"/>
                <a:gd name="T4" fmla="*/ 503 w 1071"/>
                <a:gd name="T5" fmla="*/ 38 h 769"/>
                <a:gd name="T6" fmla="*/ 471 w 1071"/>
                <a:gd name="T7" fmla="*/ 25 h 769"/>
                <a:gd name="T8" fmla="*/ 380 w 1071"/>
                <a:gd name="T9" fmla="*/ 5 h 769"/>
                <a:gd name="T10" fmla="*/ 303 w 1071"/>
                <a:gd name="T11" fmla="*/ 14 h 769"/>
                <a:gd name="T12" fmla="*/ 261 w 1071"/>
                <a:gd name="T13" fmla="*/ 26 h 769"/>
                <a:gd name="T14" fmla="*/ 190 w 1071"/>
                <a:gd name="T15" fmla="*/ 35 h 769"/>
                <a:gd name="T16" fmla="*/ 110 w 1071"/>
                <a:gd name="T17" fmla="*/ 53 h 769"/>
                <a:gd name="T18" fmla="*/ 131 w 1071"/>
                <a:gd name="T19" fmla="*/ 119 h 769"/>
                <a:gd name="T20" fmla="*/ 164 w 1071"/>
                <a:gd name="T21" fmla="*/ 171 h 769"/>
                <a:gd name="T22" fmla="*/ 139 w 1071"/>
                <a:gd name="T23" fmla="*/ 236 h 769"/>
                <a:gd name="T24" fmla="*/ 148 w 1071"/>
                <a:gd name="T25" fmla="*/ 270 h 769"/>
                <a:gd name="T26" fmla="*/ 79 w 1071"/>
                <a:gd name="T27" fmla="*/ 276 h 769"/>
                <a:gd name="T28" fmla="*/ 26 w 1071"/>
                <a:gd name="T29" fmla="*/ 319 h 769"/>
                <a:gd name="T30" fmla="*/ 5 w 1071"/>
                <a:gd name="T31" fmla="*/ 359 h 769"/>
                <a:gd name="T32" fmla="*/ 14 w 1071"/>
                <a:gd name="T33" fmla="*/ 445 h 769"/>
                <a:gd name="T34" fmla="*/ 23 w 1071"/>
                <a:gd name="T35" fmla="*/ 519 h 769"/>
                <a:gd name="T36" fmla="*/ 102 w 1071"/>
                <a:gd name="T37" fmla="*/ 550 h 769"/>
                <a:gd name="T38" fmla="*/ 134 w 1071"/>
                <a:gd name="T39" fmla="*/ 574 h 769"/>
                <a:gd name="T40" fmla="*/ 168 w 1071"/>
                <a:gd name="T41" fmla="*/ 604 h 769"/>
                <a:gd name="T42" fmla="*/ 247 w 1071"/>
                <a:gd name="T43" fmla="*/ 637 h 769"/>
                <a:gd name="T44" fmla="*/ 359 w 1071"/>
                <a:gd name="T45" fmla="*/ 660 h 769"/>
                <a:gd name="T46" fmla="*/ 419 w 1071"/>
                <a:gd name="T47" fmla="*/ 675 h 769"/>
                <a:gd name="T48" fmla="*/ 449 w 1071"/>
                <a:gd name="T49" fmla="*/ 708 h 769"/>
                <a:gd name="T50" fmla="*/ 461 w 1071"/>
                <a:gd name="T51" fmla="*/ 732 h 769"/>
                <a:gd name="T52" fmla="*/ 483 w 1071"/>
                <a:gd name="T53" fmla="*/ 762 h 769"/>
                <a:gd name="T54" fmla="*/ 516 w 1071"/>
                <a:gd name="T55" fmla="*/ 750 h 769"/>
                <a:gd name="T56" fmla="*/ 555 w 1071"/>
                <a:gd name="T57" fmla="*/ 737 h 769"/>
                <a:gd name="T58" fmla="*/ 587 w 1071"/>
                <a:gd name="T59" fmla="*/ 729 h 769"/>
                <a:gd name="T60" fmla="*/ 598 w 1071"/>
                <a:gd name="T61" fmla="*/ 688 h 769"/>
                <a:gd name="T62" fmla="*/ 639 w 1071"/>
                <a:gd name="T63" fmla="*/ 619 h 769"/>
                <a:gd name="T64" fmla="*/ 632 w 1071"/>
                <a:gd name="T65" fmla="*/ 555 h 769"/>
                <a:gd name="T66" fmla="*/ 650 w 1071"/>
                <a:gd name="T67" fmla="*/ 535 h 769"/>
                <a:gd name="T68" fmla="*/ 734 w 1071"/>
                <a:gd name="T69" fmla="*/ 563 h 769"/>
                <a:gd name="T70" fmla="*/ 751 w 1071"/>
                <a:gd name="T71" fmla="*/ 609 h 769"/>
                <a:gd name="T72" fmla="*/ 789 w 1071"/>
                <a:gd name="T73" fmla="*/ 657 h 769"/>
                <a:gd name="T74" fmla="*/ 858 w 1071"/>
                <a:gd name="T75" fmla="*/ 683 h 769"/>
                <a:gd name="T76" fmla="*/ 878 w 1071"/>
                <a:gd name="T77" fmla="*/ 689 h 769"/>
                <a:gd name="T78" fmla="*/ 924 w 1071"/>
                <a:gd name="T79" fmla="*/ 670 h 769"/>
                <a:gd name="T80" fmla="*/ 953 w 1071"/>
                <a:gd name="T81" fmla="*/ 623 h 769"/>
                <a:gd name="T82" fmla="*/ 915 w 1071"/>
                <a:gd name="T83" fmla="*/ 603 h 769"/>
                <a:gd name="T84" fmla="*/ 969 w 1071"/>
                <a:gd name="T85" fmla="*/ 537 h 769"/>
                <a:gd name="T86" fmla="*/ 992 w 1071"/>
                <a:gd name="T87" fmla="*/ 461 h 769"/>
                <a:gd name="T88" fmla="*/ 1063 w 1071"/>
                <a:gd name="T89" fmla="*/ 383 h 769"/>
                <a:gd name="T90" fmla="*/ 1056 w 1071"/>
                <a:gd name="T91" fmla="*/ 336 h 769"/>
                <a:gd name="T92" fmla="*/ 1009 w 1071"/>
                <a:gd name="T93" fmla="*/ 222 h 769"/>
                <a:gd name="T94" fmla="*/ 972 w 1071"/>
                <a:gd name="T95" fmla="*/ 210 h 769"/>
                <a:gd name="T96" fmla="*/ 889 w 1071"/>
                <a:gd name="T97" fmla="*/ 131 h 769"/>
                <a:gd name="T98" fmla="*/ 867 w 1071"/>
                <a:gd name="T99" fmla="*/ 139 h 769"/>
                <a:gd name="T100" fmla="*/ 813 w 1071"/>
                <a:gd name="T101" fmla="*/ 103 h 769"/>
                <a:gd name="T102" fmla="*/ 742 w 1071"/>
                <a:gd name="T103" fmla="*/ 67 h 769"/>
                <a:gd name="T104" fmla="*/ 719 w 1071"/>
                <a:gd name="T105" fmla="*/ 71 h 769"/>
                <a:gd name="T106" fmla="*/ 639 w 1071"/>
                <a:gd name="T107" fmla="*/ 4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775103" y="3931997"/>
              <a:ext cx="933417" cy="818063"/>
            </a:xfrm>
            <a:custGeom>
              <a:avLst/>
              <a:gdLst>
                <a:gd name="T0" fmla="*/ 27 w 928"/>
                <a:gd name="T1" fmla="*/ 37 h 814"/>
                <a:gd name="T2" fmla="*/ 23 w 928"/>
                <a:gd name="T3" fmla="*/ 93 h 814"/>
                <a:gd name="T4" fmla="*/ 13 w 928"/>
                <a:gd name="T5" fmla="*/ 151 h 814"/>
                <a:gd name="T6" fmla="*/ 52 w 928"/>
                <a:gd name="T7" fmla="*/ 182 h 814"/>
                <a:gd name="T8" fmla="*/ 94 w 928"/>
                <a:gd name="T9" fmla="*/ 255 h 814"/>
                <a:gd name="T10" fmla="*/ 98 w 928"/>
                <a:gd name="T11" fmla="*/ 323 h 814"/>
                <a:gd name="T12" fmla="*/ 120 w 928"/>
                <a:gd name="T13" fmla="*/ 378 h 814"/>
                <a:gd name="T14" fmla="*/ 132 w 928"/>
                <a:gd name="T15" fmla="*/ 461 h 814"/>
                <a:gd name="T16" fmla="*/ 125 w 928"/>
                <a:gd name="T17" fmla="*/ 576 h 814"/>
                <a:gd name="T18" fmla="*/ 146 w 928"/>
                <a:gd name="T19" fmla="*/ 609 h 814"/>
                <a:gd name="T20" fmla="*/ 165 w 928"/>
                <a:gd name="T21" fmla="*/ 561 h 814"/>
                <a:gd name="T22" fmla="*/ 206 w 928"/>
                <a:gd name="T23" fmla="*/ 581 h 814"/>
                <a:gd name="T24" fmla="*/ 226 w 928"/>
                <a:gd name="T25" fmla="*/ 625 h 814"/>
                <a:gd name="T26" fmla="*/ 269 w 928"/>
                <a:gd name="T27" fmla="*/ 630 h 814"/>
                <a:gd name="T28" fmla="*/ 316 w 928"/>
                <a:gd name="T29" fmla="*/ 735 h 814"/>
                <a:gd name="T30" fmla="*/ 324 w 928"/>
                <a:gd name="T31" fmla="*/ 788 h 814"/>
                <a:gd name="T32" fmla="*/ 347 w 928"/>
                <a:gd name="T33" fmla="*/ 812 h 814"/>
                <a:gd name="T34" fmla="*/ 404 w 928"/>
                <a:gd name="T35" fmla="*/ 773 h 814"/>
                <a:gd name="T36" fmla="*/ 434 w 928"/>
                <a:gd name="T37" fmla="*/ 707 h 814"/>
                <a:gd name="T38" fmla="*/ 458 w 928"/>
                <a:gd name="T39" fmla="*/ 672 h 814"/>
                <a:gd name="T40" fmla="*/ 493 w 928"/>
                <a:gd name="T41" fmla="*/ 620 h 814"/>
                <a:gd name="T42" fmla="*/ 516 w 928"/>
                <a:gd name="T43" fmla="*/ 576 h 814"/>
                <a:gd name="T44" fmla="*/ 583 w 928"/>
                <a:gd name="T45" fmla="*/ 595 h 814"/>
                <a:gd name="T46" fmla="*/ 606 w 928"/>
                <a:gd name="T47" fmla="*/ 622 h 814"/>
                <a:gd name="T48" fmla="*/ 633 w 928"/>
                <a:gd name="T49" fmla="*/ 614 h 814"/>
                <a:gd name="T50" fmla="*/ 675 w 928"/>
                <a:gd name="T51" fmla="*/ 657 h 814"/>
                <a:gd name="T52" fmla="*/ 726 w 928"/>
                <a:gd name="T53" fmla="*/ 615 h 814"/>
                <a:gd name="T54" fmla="*/ 697 w 928"/>
                <a:gd name="T55" fmla="*/ 603 h 814"/>
                <a:gd name="T56" fmla="*/ 685 w 928"/>
                <a:gd name="T57" fmla="*/ 555 h 814"/>
                <a:gd name="T58" fmla="*/ 726 w 928"/>
                <a:gd name="T59" fmla="*/ 553 h 814"/>
                <a:gd name="T60" fmla="*/ 683 w 928"/>
                <a:gd name="T61" fmla="*/ 493 h 814"/>
                <a:gd name="T62" fmla="*/ 672 w 928"/>
                <a:gd name="T63" fmla="*/ 429 h 814"/>
                <a:gd name="T64" fmla="*/ 801 w 928"/>
                <a:gd name="T65" fmla="*/ 378 h 814"/>
                <a:gd name="T66" fmla="*/ 865 w 928"/>
                <a:gd name="T67" fmla="*/ 320 h 814"/>
                <a:gd name="T68" fmla="*/ 878 w 928"/>
                <a:gd name="T69" fmla="*/ 294 h 814"/>
                <a:gd name="T70" fmla="*/ 907 w 928"/>
                <a:gd name="T71" fmla="*/ 226 h 814"/>
                <a:gd name="T72" fmla="*/ 859 w 928"/>
                <a:gd name="T73" fmla="*/ 207 h 814"/>
                <a:gd name="T74" fmla="*/ 833 w 928"/>
                <a:gd name="T75" fmla="*/ 180 h 814"/>
                <a:gd name="T76" fmla="*/ 803 w 928"/>
                <a:gd name="T77" fmla="*/ 192 h 814"/>
                <a:gd name="T78" fmla="*/ 786 w 928"/>
                <a:gd name="T79" fmla="*/ 165 h 814"/>
                <a:gd name="T80" fmla="*/ 759 w 928"/>
                <a:gd name="T81" fmla="*/ 163 h 814"/>
                <a:gd name="T82" fmla="*/ 694 w 928"/>
                <a:gd name="T83" fmla="*/ 153 h 814"/>
                <a:gd name="T84" fmla="*/ 667 w 928"/>
                <a:gd name="T85" fmla="*/ 157 h 814"/>
                <a:gd name="T86" fmla="*/ 580 w 928"/>
                <a:gd name="T87" fmla="*/ 146 h 814"/>
                <a:gd name="T88" fmla="*/ 573 w 928"/>
                <a:gd name="T89" fmla="*/ 102 h 814"/>
                <a:gd name="T90" fmla="*/ 475 w 928"/>
                <a:gd name="T91" fmla="*/ 43 h 814"/>
                <a:gd name="T92" fmla="*/ 431 w 928"/>
                <a:gd name="T93" fmla="*/ 15 h 814"/>
                <a:gd name="T94" fmla="*/ 422 w 928"/>
                <a:gd name="T95" fmla="*/ 81 h 814"/>
                <a:gd name="T96" fmla="*/ 370 w 928"/>
                <a:gd name="T97" fmla="*/ 86 h 814"/>
                <a:gd name="T98" fmla="*/ 345 w 928"/>
                <a:gd name="T99" fmla="*/ 110 h 814"/>
                <a:gd name="T100" fmla="*/ 322 w 928"/>
                <a:gd name="T101" fmla="*/ 145 h 814"/>
                <a:gd name="T102" fmla="*/ 250 w 928"/>
                <a:gd name="T103" fmla="*/ 178 h 814"/>
                <a:gd name="T104" fmla="*/ 205 w 928"/>
                <a:gd name="T105" fmla="*/ 133 h 814"/>
                <a:gd name="T106" fmla="*/ 166 w 928"/>
                <a:gd name="T107" fmla="*/ 124 h 814"/>
                <a:gd name="T108" fmla="*/ 130 w 928"/>
                <a:gd name="T109" fmla="*/ 81 h 814"/>
                <a:gd name="T110" fmla="*/ 90 w 928"/>
                <a:gd name="T111" fmla="*/ 2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1225757" y="3601809"/>
              <a:ext cx="1669992" cy="1012790"/>
            </a:xfrm>
            <a:custGeom>
              <a:avLst/>
              <a:gdLst>
                <a:gd name="T0" fmla="*/ 177 w 1661"/>
                <a:gd name="T1" fmla="*/ 45 h 1007"/>
                <a:gd name="T2" fmla="*/ 90 w 1661"/>
                <a:gd name="T3" fmla="*/ 76 h 1007"/>
                <a:gd name="T4" fmla="*/ 57 w 1661"/>
                <a:gd name="T5" fmla="*/ 140 h 1007"/>
                <a:gd name="T6" fmla="*/ 27 w 1661"/>
                <a:gd name="T7" fmla="*/ 275 h 1007"/>
                <a:gd name="T8" fmla="*/ 23 w 1661"/>
                <a:gd name="T9" fmla="*/ 313 h 1007"/>
                <a:gd name="T10" fmla="*/ 82 w 1661"/>
                <a:gd name="T11" fmla="*/ 435 h 1007"/>
                <a:gd name="T12" fmla="*/ 171 w 1661"/>
                <a:gd name="T13" fmla="*/ 537 h 1007"/>
                <a:gd name="T14" fmla="*/ 244 w 1661"/>
                <a:gd name="T15" fmla="*/ 515 h 1007"/>
                <a:gd name="T16" fmla="*/ 312 w 1661"/>
                <a:gd name="T17" fmla="*/ 604 h 1007"/>
                <a:gd name="T18" fmla="*/ 384 w 1661"/>
                <a:gd name="T19" fmla="*/ 658 h 1007"/>
                <a:gd name="T20" fmla="*/ 415 w 1661"/>
                <a:gd name="T21" fmla="*/ 713 h 1007"/>
                <a:gd name="T22" fmla="*/ 499 w 1661"/>
                <a:gd name="T23" fmla="*/ 771 h 1007"/>
                <a:gd name="T24" fmla="*/ 539 w 1661"/>
                <a:gd name="T25" fmla="*/ 794 h 1007"/>
                <a:gd name="T26" fmla="*/ 624 w 1661"/>
                <a:gd name="T27" fmla="*/ 827 h 1007"/>
                <a:gd name="T28" fmla="*/ 791 w 1661"/>
                <a:gd name="T29" fmla="*/ 854 h 1007"/>
                <a:gd name="T30" fmla="*/ 784 w 1661"/>
                <a:gd name="T31" fmla="*/ 921 h 1007"/>
                <a:gd name="T32" fmla="*/ 1022 w 1661"/>
                <a:gd name="T33" fmla="*/ 893 h 1007"/>
                <a:gd name="T34" fmla="*/ 1048 w 1661"/>
                <a:gd name="T35" fmla="*/ 972 h 1007"/>
                <a:gd name="T36" fmla="*/ 1265 w 1661"/>
                <a:gd name="T37" fmla="*/ 941 h 1007"/>
                <a:gd name="T38" fmla="*/ 1354 w 1661"/>
                <a:gd name="T39" fmla="*/ 895 h 1007"/>
                <a:gd name="T40" fmla="*/ 1503 w 1661"/>
                <a:gd name="T41" fmla="*/ 947 h 1007"/>
                <a:gd name="T42" fmla="*/ 1504 w 1661"/>
                <a:gd name="T43" fmla="*/ 942 h 1007"/>
                <a:gd name="T44" fmla="*/ 1575 w 1661"/>
                <a:gd name="T45" fmla="*/ 918 h 1007"/>
                <a:gd name="T46" fmla="*/ 1604 w 1661"/>
                <a:gd name="T47" fmla="*/ 874 h 1007"/>
                <a:gd name="T48" fmla="*/ 1648 w 1661"/>
                <a:gd name="T49" fmla="*/ 739 h 1007"/>
                <a:gd name="T50" fmla="*/ 1628 w 1661"/>
                <a:gd name="T51" fmla="*/ 653 h 1007"/>
                <a:gd name="T52" fmla="*/ 1588 w 1661"/>
                <a:gd name="T53" fmla="*/ 545 h 1007"/>
                <a:gd name="T54" fmla="*/ 1566 w 1661"/>
                <a:gd name="T55" fmla="*/ 504 h 1007"/>
                <a:gd name="T56" fmla="*/ 1540 w 1661"/>
                <a:gd name="T57" fmla="*/ 519 h 1007"/>
                <a:gd name="T58" fmla="*/ 1473 w 1661"/>
                <a:gd name="T59" fmla="*/ 535 h 1007"/>
                <a:gd name="T60" fmla="*/ 1405 w 1661"/>
                <a:gd name="T61" fmla="*/ 562 h 1007"/>
                <a:gd name="T62" fmla="*/ 1355 w 1661"/>
                <a:gd name="T63" fmla="*/ 501 h 1007"/>
                <a:gd name="T64" fmla="*/ 1309 w 1661"/>
                <a:gd name="T65" fmla="*/ 453 h 1007"/>
                <a:gd name="T66" fmla="*/ 1170 w 1661"/>
                <a:gd name="T67" fmla="*/ 438 h 1007"/>
                <a:gd name="T68" fmla="*/ 1065 w 1661"/>
                <a:gd name="T69" fmla="*/ 393 h 1007"/>
                <a:gd name="T70" fmla="*/ 1028 w 1661"/>
                <a:gd name="T71" fmla="*/ 352 h 1007"/>
                <a:gd name="T72" fmla="*/ 973 w 1661"/>
                <a:gd name="T73" fmla="*/ 356 h 1007"/>
                <a:gd name="T74" fmla="*/ 916 w 1661"/>
                <a:gd name="T75" fmla="*/ 257 h 1007"/>
                <a:gd name="T76" fmla="*/ 941 w 1661"/>
                <a:gd name="T77" fmla="*/ 193 h 1007"/>
                <a:gd name="T78" fmla="*/ 943 w 1661"/>
                <a:gd name="T79" fmla="*/ 103 h 1007"/>
                <a:gd name="T80" fmla="*/ 944 w 1661"/>
                <a:gd name="T81" fmla="*/ 55 h 1007"/>
                <a:gd name="T82" fmla="*/ 936 w 1661"/>
                <a:gd name="T83" fmla="*/ 52 h 1007"/>
                <a:gd name="T84" fmla="*/ 915 w 1661"/>
                <a:gd name="T85" fmla="*/ 39 h 1007"/>
                <a:gd name="T86" fmla="*/ 806 w 1661"/>
                <a:gd name="T87" fmla="*/ 5 h 1007"/>
                <a:gd name="T88" fmla="*/ 686 w 1661"/>
                <a:gd name="T89" fmla="*/ 29 h 1007"/>
                <a:gd name="T90" fmla="*/ 584 w 1661"/>
                <a:gd name="T91" fmla="*/ 47 h 1007"/>
                <a:gd name="T92" fmla="*/ 544 w 1661"/>
                <a:gd name="T93" fmla="*/ 52 h 1007"/>
                <a:gd name="T94" fmla="*/ 453 w 1661"/>
                <a:gd name="T95" fmla="*/ 47 h 1007"/>
                <a:gd name="T96" fmla="*/ 402 w 1661"/>
                <a:gd name="T97" fmla="*/ 0 h 1007"/>
                <a:gd name="T98" fmla="*/ 356 w 1661"/>
                <a:gd name="T99" fmla="*/ 24 h 1007"/>
                <a:gd name="T100" fmla="*/ 244 w 1661"/>
                <a:gd name="T101" fmla="*/ 14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748646" y="4444213"/>
              <a:ext cx="752449" cy="787373"/>
            </a:xfrm>
            <a:custGeom>
              <a:avLst/>
              <a:gdLst>
                <a:gd name="T0" fmla="*/ 24 w 749"/>
                <a:gd name="T1" fmla="*/ 481 h 782"/>
                <a:gd name="T2" fmla="*/ 106 w 749"/>
                <a:gd name="T3" fmla="*/ 477 h 782"/>
                <a:gd name="T4" fmla="*/ 111 w 749"/>
                <a:gd name="T5" fmla="*/ 514 h 782"/>
                <a:gd name="T6" fmla="*/ 177 w 749"/>
                <a:gd name="T7" fmla="*/ 583 h 782"/>
                <a:gd name="T8" fmla="*/ 189 w 749"/>
                <a:gd name="T9" fmla="*/ 686 h 782"/>
                <a:gd name="T10" fmla="*/ 290 w 749"/>
                <a:gd name="T11" fmla="*/ 713 h 782"/>
                <a:gd name="T12" fmla="*/ 310 w 749"/>
                <a:gd name="T13" fmla="*/ 744 h 782"/>
                <a:gd name="T14" fmla="*/ 356 w 749"/>
                <a:gd name="T15" fmla="*/ 782 h 782"/>
                <a:gd name="T16" fmla="*/ 358 w 749"/>
                <a:gd name="T17" fmla="*/ 750 h 782"/>
                <a:gd name="T18" fmla="*/ 354 w 749"/>
                <a:gd name="T19" fmla="*/ 643 h 782"/>
                <a:gd name="T20" fmla="*/ 425 w 749"/>
                <a:gd name="T21" fmla="*/ 621 h 782"/>
                <a:gd name="T22" fmla="*/ 500 w 749"/>
                <a:gd name="T23" fmla="*/ 621 h 782"/>
                <a:gd name="T24" fmla="*/ 578 w 749"/>
                <a:gd name="T25" fmla="*/ 614 h 782"/>
                <a:gd name="T26" fmla="*/ 674 w 749"/>
                <a:gd name="T27" fmla="*/ 556 h 782"/>
                <a:gd name="T28" fmla="*/ 698 w 749"/>
                <a:gd name="T29" fmla="*/ 564 h 782"/>
                <a:gd name="T30" fmla="*/ 711 w 749"/>
                <a:gd name="T31" fmla="*/ 568 h 782"/>
                <a:gd name="T32" fmla="*/ 749 w 749"/>
                <a:gd name="T33" fmla="*/ 541 h 782"/>
                <a:gd name="T34" fmla="*/ 722 w 749"/>
                <a:gd name="T35" fmla="*/ 512 h 782"/>
                <a:gd name="T36" fmla="*/ 663 w 749"/>
                <a:gd name="T37" fmla="*/ 476 h 782"/>
                <a:gd name="T38" fmla="*/ 621 w 749"/>
                <a:gd name="T39" fmla="*/ 479 h 782"/>
                <a:gd name="T40" fmla="*/ 607 w 749"/>
                <a:gd name="T41" fmla="*/ 448 h 782"/>
                <a:gd name="T42" fmla="*/ 616 w 749"/>
                <a:gd name="T43" fmla="*/ 408 h 782"/>
                <a:gd name="T44" fmla="*/ 595 w 749"/>
                <a:gd name="T45" fmla="*/ 359 h 782"/>
                <a:gd name="T46" fmla="*/ 612 w 749"/>
                <a:gd name="T47" fmla="*/ 278 h 782"/>
                <a:gd name="T48" fmla="*/ 569 w 749"/>
                <a:gd name="T49" fmla="*/ 269 h 782"/>
                <a:gd name="T50" fmla="*/ 527 w 749"/>
                <a:gd name="T51" fmla="*/ 220 h 782"/>
                <a:gd name="T52" fmla="*/ 522 w 749"/>
                <a:gd name="T53" fmla="*/ 196 h 782"/>
                <a:gd name="T54" fmla="*/ 542 w 749"/>
                <a:gd name="T55" fmla="*/ 173 h 782"/>
                <a:gd name="T56" fmla="*/ 620 w 749"/>
                <a:gd name="T57" fmla="*/ 165 h 782"/>
                <a:gd name="T58" fmla="*/ 639 w 749"/>
                <a:gd name="T59" fmla="*/ 173 h 782"/>
                <a:gd name="T60" fmla="*/ 674 w 749"/>
                <a:gd name="T61" fmla="*/ 141 h 782"/>
                <a:gd name="T62" fmla="*/ 618 w 749"/>
                <a:gd name="T63" fmla="*/ 136 h 782"/>
                <a:gd name="T64" fmla="*/ 597 w 749"/>
                <a:gd name="T65" fmla="*/ 117 h 782"/>
                <a:gd name="T66" fmla="*/ 585 w 749"/>
                <a:gd name="T67" fmla="*/ 58 h 782"/>
                <a:gd name="T68" fmla="*/ 522 w 749"/>
                <a:gd name="T69" fmla="*/ 88 h 782"/>
                <a:gd name="T70" fmla="*/ 528 w 749"/>
                <a:gd name="T71" fmla="*/ 131 h 782"/>
                <a:gd name="T72" fmla="*/ 507 w 749"/>
                <a:gd name="T73" fmla="*/ 162 h 782"/>
                <a:gd name="T74" fmla="*/ 481 w 749"/>
                <a:gd name="T75" fmla="*/ 224 h 782"/>
                <a:gd name="T76" fmla="*/ 482 w 749"/>
                <a:gd name="T77" fmla="*/ 257 h 782"/>
                <a:gd name="T78" fmla="*/ 467 w 749"/>
                <a:gd name="T79" fmla="*/ 275 h 782"/>
                <a:gd name="T80" fmla="*/ 455 w 749"/>
                <a:gd name="T81" fmla="*/ 281 h 782"/>
                <a:gd name="T82" fmla="*/ 404 w 749"/>
                <a:gd name="T83" fmla="*/ 294 h 782"/>
                <a:gd name="T84" fmla="*/ 364 w 749"/>
                <a:gd name="T85" fmla="*/ 289 h 782"/>
                <a:gd name="T86" fmla="*/ 339 w 749"/>
                <a:gd name="T87" fmla="*/ 279 h 782"/>
                <a:gd name="T88" fmla="*/ 321 w 749"/>
                <a:gd name="T89" fmla="*/ 220 h 782"/>
                <a:gd name="T90" fmla="*/ 296 w 749"/>
                <a:gd name="T91" fmla="*/ 167 h 782"/>
                <a:gd name="T92" fmla="*/ 289 w 749"/>
                <a:gd name="T93" fmla="*/ 150 h 782"/>
                <a:gd name="T94" fmla="*/ 263 w 749"/>
                <a:gd name="T95" fmla="*/ 136 h 782"/>
                <a:gd name="T96" fmla="*/ 227 w 749"/>
                <a:gd name="T97" fmla="*/ 116 h 782"/>
                <a:gd name="T98" fmla="*/ 225 w 749"/>
                <a:gd name="T99" fmla="*/ 91 h 782"/>
                <a:gd name="T100" fmla="*/ 202 w 749"/>
                <a:gd name="T101" fmla="*/ 76 h 782"/>
                <a:gd name="T102" fmla="*/ 159 w 749"/>
                <a:gd name="T103" fmla="*/ 109 h 782"/>
                <a:gd name="T104" fmla="*/ 130 w 749"/>
                <a:gd name="T105" fmla="*/ 54 h 782"/>
                <a:gd name="T106" fmla="*/ 104 w 749"/>
                <a:gd name="T107" fmla="*/ 27 h 782"/>
                <a:gd name="T108" fmla="*/ 74 w 749"/>
                <a:gd name="T109" fmla="*/ 86 h 782"/>
                <a:gd name="T110" fmla="*/ 73 w 749"/>
                <a:gd name="T111" fmla="*/ 141 h 782"/>
                <a:gd name="T112" fmla="*/ 119 w 749"/>
                <a:gd name="T113" fmla="*/ 183 h 782"/>
                <a:gd name="T114" fmla="*/ 81 w 749"/>
                <a:gd name="T115" fmla="*/ 336 h 782"/>
                <a:gd name="T116" fmla="*/ 3 w 749"/>
                <a:gd name="T117" fmla="*/ 458 h 782"/>
                <a:gd name="T118" fmla="*/ 4 w 749"/>
                <a:gd name="T119" fmla="*/ 47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287319" y="4432572"/>
              <a:ext cx="509041" cy="440251"/>
            </a:xfrm>
            <a:custGeom>
              <a:avLst/>
              <a:gdLst>
                <a:gd name="T0" fmla="*/ 377 w 506"/>
                <a:gd name="T1" fmla="*/ 20 h 438"/>
                <a:gd name="T2" fmla="*/ 346 w 506"/>
                <a:gd name="T3" fmla="*/ 26 h 438"/>
                <a:gd name="T4" fmla="*/ 342 w 506"/>
                <a:gd name="T5" fmla="*/ 1 h 438"/>
                <a:gd name="T6" fmla="*/ 331 w 506"/>
                <a:gd name="T7" fmla="*/ 26 h 438"/>
                <a:gd name="T8" fmla="*/ 314 w 506"/>
                <a:gd name="T9" fmla="*/ 47 h 438"/>
                <a:gd name="T10" fmla="*/ 285 w 506"/>
                <a:gd name="T11" fmla="*/ 46 h 438"/>
                <a:gd name="T12" fmla="*/ 280 w 506"/>
                <a:gd name="T13" fmla="*/ 66 h 438"/>
                <a:gd name="T14" fmla="*/ 250 w 506"/>
                <a:gd name="T15" fmla="*/ 74 h 438"/>
                <a:gd name="T16" fmla="*/ 239 w 506"/>
                <a:gd name="T17" fmla="*/ 80 h 438"/>
                <a:gd name="T18" fmla="*/ 212 w 506"/>
                <a:gd name="T19" fmla="*/ 70 h 438"/>
                <a:gd name="T20" fmla="*/ 194 w 506"/>
                <a:gd name="T21" fmla="*/ 63 h 438"/>
                <a:gd name="T22" fmla="*/ 223 w 506"/>
                <a:gd name="T23" fmla="*/ 107 h 438"/>
                <a:gd name="T24" fmla="*/ 238 w 506"/>
                <a:gd name="T25" fmla="*/ 121 h 438"/>
                <a:gd name="T26" fmla="*/ 232 w 506"/>
                <a:gd name="T27" fmla="*/ 146 h 438"/>
                <a:gd name="T28" fmla="*/ 184 w 506"/>
                <a:gd name="T29" fmla="*/ 170 h 438"/>
                <a:gd name="T30" fmla="*/ 165 w 506"/>
                <a:gd name="T31" fmla="*/ 172 h 438"/>
                <a:gd name="T32" fmla="*/ 146 w 506"/>
                <a:gd name="T33" fmla="*/ 167 h 438"/>
                <a:gd name="T34" fmla="*/ 124 w 506"/>
                <a:gd name="T35" fmla="*/ 188 h 438"/>
                <a:gd name="T36" fmla="*/ 103 w 506"/>
                <a:gd name="T37" fmla="*/ 196 h 438"/>
                <a:gd name="T38" fmla="*/ 21 w 506"/>
                <a:gd name="T39" fmla="*/ 195 h 438"/>
                <a:gd name="T40" fmla="*/ 13 w 506"/>
                <a:gd name="T41" fmla="*/ 253 h 438"/>
                <a:gd name="T42" fmla="*/ 29 w 506"/>
                <a:gd name="T43" fmla="*/ 264 h 438"/>
                <a:gd name="T44" fmla="*/ 40 w 506"/>
                <a:gd name="T45" fmla="*/ 251 h 438"/>
                <a:gd name="T46" fmla="*/ 74 w 506"/>
                <a:gd name="T47" fmla="*/ 254 h 438"/>
                <a:gd name="T48" fmla="*/ 82 w 506"/>
                <a:gd name="T49" fmla="*/ 311 h 438"/>
                <a:gd name="T50" fmla="*/ 70 w 506"/>
                <a:gd name="T51" fmla="*/ 343 h 438"/>
                <a:gd name="T52" fmla="*/ 100 w 506"/>
                <a:gd name="T53" fmla="*/ 393 h 438"/>
                <a:gd name="T54" fmla="*/ 87 w 506"/>
                <a:gd name="T55" fmla="*/ 438 h 438"/>
                <a:gd name="T56" fmla="*/ 122 w 506"/>
                <a:gd name="T57" fmla="*/ 421 h 438"/>
                <a:gd name="T58" fmla="*/ 146 w 506"/>
                <a:gd name="T59" fmla="*/ 424 h 438"/>
                <a:gd name="T60" fmla="*/ 223 w 506"/>
                <a:gd name="T61" fmla="*/ 423 h 438"/>
                <a:gd name="T62" fmla="*/ 261 w 506"/>
                <a:gd name="T63" fmla="*/ 398 h 438"/>
                <a:gd name="T64" fmla="*/ 303 w 506"/>
                <a:gd name="T65" fmla="*/ 362 h 438"/>
                <a:gd name="T66" fmla="*/ 329 w 506"/>
                <a:gd name="T67" fmla="*/ 374 h 438"/>
                <a:gd name="T68" fmla="*/ 363 w 506"/>
                <a:gd name="T69" fmla="*/ 387 h 438"/>
                <a:gd name="T70" fmla="*/ 387 w 506"/>
                <a:gd name="T71" fmla="*/ 395 h 438"/>
                <a:gd name="T72" fmla="*/ 391 w 506"/>
                <a:gd name="T73" fmla="*/ 382 h 438"/>
                <a:gd name="T74" fmla="*/ 400 w 506"/>
                <a:gd name="T75" fmla="*/ 375 h 438"/>
                <a:gd name="T76" fmla="*/ 416 w 506"/>
                <a:gd name="T77" fmla="*/ 364 h 438"/>
                <a:gd name="T78" fmla="*/ 458 w 506"/>
                <a:gd name="T79" fmla="*/ 335 h 438"/>
                <a:gd name="T80" fmla="*/ 464 w 506"/>
                <a:gd name="T81" fmla="*/ 327 h 438"/>
                <a:gd name="T82" fmla="*/ 484 w 506"/>
                <a:gd name="T83" fmla="*/ 322 h 438"/>
                <a:gd name="T84" fmla="*/ 501 w 506"/>
                <a:gd name="T85" fmla="*/ 312 h 438"/>
                <a:gd name="T86" fmla="*/ 491 w 506"/>
                <a:gd name="T87" fmla="*/ 272 h 438"/>
                <a:gd name="T88" fmla="*/ 496 w 506"/>
                <a:gd name="T89" fmla="*/ 248 h 438"/>
                <a:gd name="T90" fmla="*/ 459 w 506"/>
                <a:gd name="T91" fmla="*/ 219 h 438"/>
                <a:gd name="T92" fmla="*/ 493 w 506"/>
                <a:gd name="T93" fmla="*/ 91 h 438"/>
                <a:gd name="T94" fmla="*/ 472 w 506"/>
                <a:gd name="T95" fmla="*/ 100 h 438"/>
                <a:gd name="T96" fmla="*/ 445 w 506"/>
                <a:gd name="T97" fmla="*/ 101 h 438"/>
                <a:gd name="T98" fmla="*/ 441 w 506"/>
                <a:gd name="T99" fmla="*/ 91 h 438"/>
                <a:gd name="T100" fmla="*/ 438 w 506"/>
                <a:gd name="T101" fmla="*/ 84 h 438"/>
                <a:gd name="T102" fmla="*/ 414 w 506"/>
                <a:gd name="T103" fmla="*/ 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369866" y="4703496"/>
              <a:ext cx="665669" cy="509041"/>
            </a:xfrm>
            <a:custGeom>
              <a:avLst/>
              <a:gdLst>
                <a:gd name="T0" fmla="*/ 533 w 662"/>
                <a:gd name="T1" fmla="*/ 16 h 506"/>
                <a:gd name="T2" fmla="*/ 496 w 662"/>
                <a:gd name="T3" fmla="*/ 48 h 506"/>
                <a:gd name="T4" fmla="*/ 454 w 662"/>
                <a:gd name="T5" fmla="*/ 58 h 506"/>
                <a:gd name="T6" fmla="*/ 426 w 662"/>
                <a:gd name="T7" fmla="*/ 56 h 506"/>
                <a:gd name="T8" fmla="*/ 424 w 662"/>
                <a:gd name="T9" fmla="*/ 57 h 506"/>
                <a:gd name="T10" fmla="*/ 390 w 662"/>
                <a:gd name="T11" fmla="*/ 69 h 506"/>
                <a:gd name="T12" fmla="*/ 361 w 662"/>
                <a:gd name="T13" fmla="*/ 86 h 506"/>
                <a:gd name="T14" fmla="*/ 335 w 662"/>
                <a:gd name="T15" fmla="*/ 107 h 506"/>
                <a:gd name="T16" fmla="*/ 317 w 662"/>
                <a:gd name="T17" fmla="*/ 126 h 506"/>
                <a:gd name="T18" fmla="*/ 312 w 662"/>
                <a:gd name="T19" fmla="*/ 136 h 506"/>
                <a:gd name="T20" fmla="*/ 271 w 662"/>
                <a:gd name="T21" fmla="*/ 128 h 506"/>
                <a:gd name="T22" fmla="*/ 224 w 662"/>
                <a:gd name="T23" fmla="*/ 106 h 506"/>
                <a:gd name="T24" fmla="*/ 212 w 662"/>
                <a:gd name="T25" fmla="*/ 121 h 506"/>
                <a:gd name="T26" fmla="*/ 196 w 662"/>
                <a:gd name="T27" fmla="*/ 135 h 506"/>
                <a:gd name="T28" fmla="*/ 166 w 662"/>
                <a:gd name="T29" fmla="*/ 153 h 506"/>
                <a:gd name="T30" fmla="*/ 135 w 662"/>
                <a:gd name="T31" fmla="*/ 178 h 506"/>
                <a:gd name="T32" fmla="*/ 60 w 662"/>
                <a:gd name="T33" fmla="*/ 166 h 506"/>
                <a:gd name="T34" fmla="*/ 26 w 662"/>
                <a:gd name="T35" fmla="*/ 172 h 506"/>
                <a:gd name="T36" fmla="*/ 2 w 662"/>
                <a:gd name="T37" fmla="*/ 183 h 506"/>
                <a:gd name="T38" fmla="*/ 5 w 662"/>
                <a:gd name="T39" fmla="*/ 209 h 506"/>
                <a:gd name="T40" fmla="*/ 55 w 662"/>
                <a:gd name="T41" fmla="*/ 210 h 506"/>
                <a:gd name="T42" fmla="*/ 62 w 662"/>
                <a:gd name="T43" fmla="*/ 248 h 506"/>
                <a:gd name="T44" fmla="*/ 100 w 662"/>
                <a:gd name="T45" fmla="*/ 243 h 506"/>
                <a:gd name="T46" fmla="*/ 132 w 662"/>
                <a:gd name="T47" fmla="*/ 236 h 506"/>
                <a:gd name="T48" fmla="*/ 142 w 662"/>
                <a:gd name="T49" fmla="*/ 285 h 506"/>
                <a:gd name="T50" fmla="*/ 122 w 662"/>
                <a:gd name="T51" fmla="*/ 308 h 506"/>
                <a:gd name="T52" fmla="*/ 92 w 662"/>
                <a:gd name="T53" fmla="*/ 328 h 506"/>
                <a:gd name="T54" fmla="*/ 142 w 662"/>
                <a:gd name="T55" fmla="*/ 340 h 506"/>
                <a:gd name="T56" fmla="*/ 161 w 662"/>
                <a:gd name="T57" fmla="*/ 352 h 506"/>
                <a:gd name="T58" fmla="*/ 203 w 662"/>
                <a:gd name="T59" fmla="*/ 376 h 506"/>
                <a:gd name="T60" fmla="*/ 186 w 662"/>
                <a:gd name="T61" fmla="*/ 396 h 506"/>
                <a:gd name="T62" fmla="*/ 258 w 662"/>
                <a:gd name="T63" fmla="*/ 472 h 506"/>
                <a:gd name="T64" fmla="*/ 284 w 662"/>
                <a:gd name="T65" fmla="*/ 459 h 506"/>
                <a:gd name="T66" fmla="*/ 324 w 662"/>
                <a:gd name="T67" fmla="*/ 488 h 506"/>
                <a:gd name="T68" fmla="*/ 336 w 662"/>
                <a:gd name="T69" fmla="*/ 474 h 506"/>
                <a:gd name="T70" fmla="*/ 358 w 662"/>
                <a:gd name="T71" fmla="*/ 477 h 506"/>
                <a:gd name="T72" fmla="*/ 409 w 662"/>
                <a:gd name="T73" fmla="*/ 489 h 506"/>
                <a:gd name="T74" fmla="*/ 414 w 662"/>
                <a:gd name="T75" fmla="*/ 492 h 506"/>
                <a:gd name="T76" fmla="*/ 457 w 662"/>
                <a:gd name="T77" fmla="*/ 457 h 506"/>
                <a:gd name="T78" fmla="*/ 472 w 662"/>
                <a:gd name="T79" fmla="*/ 472 h 506"/>
                <a:gd name="T80" fmla="*/ 483 w 662"/>
                <a:gd name="T81" fmla="*/ 449 h 506"/>
                <a:gd name="T82" fmla="*/ 523 w 662"/>
                <a:gd name="T83" fmla="*/ 403 h 506"/>
                <a:gd name="T84" fmla="*/ 548 w 662"/>
                <a:gd name="T85" fmla="*/ 407 h 506"/>
                <a:gd name="T86" fmla="*/ 543 w 662"/>
                <a:gd name="T87" fmla="*/ 378 h 506"/>
                <a:gd name="T88" fmla="*/ 548 w 662"/>
                <a:gd name="T89" fmla="*/ 363 h 506"/>
                <a:gd name="T90" fmla="*/ 604 w 662"/>
                <a:gd name="T91" fmla="*/ 333 h 506"/>
                <a:gd name="T92" fmla="*/ 602 w 662"/>
                <a:gd name="T93" fmla="*/ 303 h 506"/>
                <a:gd name="T94" fmla="*/ 614 w 662"/>
                <a:gd name="T95" fmla="*/ 278 h 506"/>
                <a:gd name="T96" fmla="*/ 632 w 662"/>
                <a:gd name="T97" fmla="*/ 238 h 506"/>
                <a:gd name="T98" fmla="*/ 655 w 662"/>
                <a:gd name="T99" fmla="*/ 206 h 506"/>
                <a:gd name="T100" fmla="*/ 656 w 662"/>
                <a:gd name="T101" fmla="*/ 177 h 506"/>
                <a:gd name="T102" fmla="*/ 655 w 662"/>
                <a:gd name="T103" fmla="*/ 159 h 506"/>
                <a:gd name="T104" fmla="*/ 599 w 662"/>
                <a:gd name="T105" fmla="*/ 162 h 506"/>
                <a:gd name="T106" fmla="*/ 584 w 662"/>
                <a:gd name="T107" fmla="*/ 135 h 506"/>
                <a:gd name="T108" fmla="*/ 556 w 662"/>
                <a:gd name="T109" fmla="*/ 134 h 506"/>
                <a:gd name="T110" fmla="*/ 586 w 662"/>
                <a:gd name="T111" fmla="*/ 77 h 506"/>
                <a:gd name="T112" fmla="*/ 583 w 662"/>
                <a:gd name="T113" fmla="*/ 38 h 506"/>
                <a:gd name="T114" fmla="*/ 574 w 662"/>
                <a:gd name="T115" fmla="*/ 0 h 506"/>
                <a:gd name="T116" fmla="*/ 549 w 662"/>
                <a:gd name="T117" fmla="*/ 1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462996" y="4145773"/>
              <a:ext cx="376754" cy="383103"/>
            </a:xfrm>
            <a:custGeom>
              <a:avLst/>
              <a:gdLst>
                <a:gd name="T0" fmla="*/ 355 w 374"/>
                <a:gd name="T1" fmla="*/ 43 h 381"/>
                <a:gd name="T2" fmla="*/ 341 w 374"/>
                <a:gd name="T3" fmla="*/ 39 h 381"/>
                <a:gd name="T4" fmla="*/ 329 w 374"/>
                <a:gd name="T5" fmla="*/ 34 h 381"/>
                <a:gd name="T6" fmla="*/ 309 w 374"/>
                <a:gd name="T7" fmla="*/ 37 h 381"/>
                <a:gd name="T8" fmla="*/ 292 w 374"/>
                <a:gd name="T9" fmla="*/ 31 h 381"/>
                <a:gd name="T10" fmla="*/ 291 w 374"/>
                <a:gd name="T11" fmla="*/ 28 h 381"/>
                <a:gd name="T12" fmla="*/ 269 w 374"/>
                <a:gd name="T13" fmla="*/ 6 h 381"/>
                <a:gd name="T14" fmla="*/ 232 w 374"/>
                <a:gd name="T15" fmla="*/ 21 h 381"/>
                <a:gd name="T16" fmla="*/ 228 w 374"/>
                <a:gd name="T17" fmla="*/ 54 h 381"/>
                <a:gd name="T18" fmla="*/ 213 w 374"/>
                <a:gd name="T19" fmla="*/ 79 h 381"/>
                <a:gd name="T20" fmla="*/ 190 w 374"/>
                <a:gd name="T21" fmla="*/ 114 h 381"/>
                <a:gd name="T22" fmla="*/ 152 w 374"/>
                <a:gd name="T23" fmla="*/ 156 h 381"/>
                <a:gd name="T24" fmla="*/ 115 w 374"/>
                <a:gd name="T25" fmla="*/ 192 h 381"/>
                <a:gd name="T26" fmla="*/ 96 w 374"/>
                <a:gd name="T27" fmla="*/ 217 h 381"/>
                <a:gd name="T28" fmla="*/ 0 w 374"/>
                <a:gd name="T29" fmla="*/ 222 h 381"/>
                <a:gd name="T30" fmla="*/ 26 w 374"/>
                <a:gd name="T31" fmla="*/ 300 h 381"/>
                <a:gd name="T32" fmla="*/ 42 w 374"/>
                <a:gd name="T33" fmla="*/ 309 h 381"/>
                <a:gd name="T34" fmla="*/ 55 w 374"/>
                <a:gd name="T35" fmla="*/ 346 h 381"/>
                <a:gd name="T36" fmla="*/ 57 w 374"/>
                <a:gd name="T37" fmla="*/ 354 h 381"/>
                <a:gd name="T38" fmla="*/ 82 w 374"/>
                <a:gd name="T39" fmla="*/ 346 h 381"/>
                <a:gd name="T40" fmla="*/ 92 w 374"/>
                <a:gd name="T41" fmla="*/ 351 h 381"/>
                <a:gd name="T42" fmla="*/ 100 w 374"/>
                <a:gd name="T43" fmla="*/ 325 h 381"/>
                <a:gd name="T44" fmla="*/ 145 w 374"/>
                <a:gd name="T45" fmla="*/ 307 h 381"/>
                <a:gd name="T46" fmla="*/ 149 w 374"/>
                <a:gd name="T47" fmla="*/ 280 h 381"/>
                <a:gd name="T48" fmla="*/ 158 w 374"/>
                <a:gd name="T49" fmla="*/ 273 h 381"/>
                <a:gd name="T50" fmla="*/ 160 w 374"/>
                <a:gd name="T51" fmla="*/ 273 h 381"/>
                <a:gd name="T52" fmla="*/ 179 w 374"/>
                <a:gd name="T53" fmla="*/ 290 h 381"/>
                <a:gd name="T54" fmla="*/ 186 w 374"/>
                <a:gd name="T55" fmla="*/ 307 h 381"/>
                <a:gd name="T56" fmla="*/ 200 w 374"/>
                <a:gd name="T57" fmla="*/ 287 h 381"/>
                <a:gd name="T58" fmla="*/ 213 w 374"/>
                <a:gd name="T59" fmla="*/ 280 h 381"/>
                <a:gd name="T60" fmla="*/ 229 w 374"/>
                <a:gd name="T61" fmla="*/ 283 h 381"/>
                <a:gd name="T62" fmla="*/ 239 w 374"/>
                <a:gd name="T63" fmla="*/ 313 h 381"/>
                <a:gd name="T64" fmla="*/ 249 w 374"/>
                <a:gd name="T65" fmla="*/ 336 h 381"/>
                <a:gd name="T66" fmla="*/ 255 w 374"/>
                <a:gd name="T67" fmla="*/ 357 h 381"/>
                <a:gd name="T68" fmla="*/ 273 w 374"/>
                <a:gd name="T69" fmla="*/ 357 h 381"/>
                <a:gd name="T70" fmla="*/ 276 w 374"/>
                <a:gd name="T71" fmla="*/ 359 h 381"/>
                <a:gd name="T72" fmla="*/ 285 w 374"/>
                <a:gd name="T73" fmla="*/ 381 h 381"/>
                <a:gd name="T74" fmla="*/ 291 w 374"/>
                <a:gd name="T75" fmla="*/ 364 h 381"/>
                <a:gd name="T76" fmla="*/ 295 w 374"/>
                <a:gd name="T77" fmla="*/ 362 h 381"/>
                <a:gd name="T78" fmla="*/ 303 w 374"/>
                <a:gd name="T79" fmla="*/ 357 h 381"/>
                <a:gd name="T80" fmla="*/ 310 w 374"/>
                <a:gd name="T81" fmla="*/ 349 h 381"/>
                <a:gd name="T82" fmla="*/ 247 w 374"/>
                <a:gd name="T83" fmla="*/ 223 h 381"/>
                <a:gd name="T84" fmla="*/ 231 w 374"/>
                <a:gd name="T85" fmla="*/ 171 h 381"/>
                <a:gd name="T86" fmla="*/ 230 w 374"/>
                <a:gd name="T87" fmla="*/ 169 h 381"/>
                <a:gd name="T88" fmla="*/ 240 w 374"/>
                <a:gd name="T89" fmla="*/ 139 h 381"/>
                <a:gd name="T90" fmla="*/ 344 w 374"/>
                <a:gd name="T91" fmla="*/ 116 h 381"/>
                <a:gd name="T92" fmla="*/ 368 w 374"/>
                <a:gd name="T93" fmla="*/ 10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464054" y="3402849"/>
              <a:ext cx="427552" cy="767265"/>
            </a:xfrm>
            <a:custGeom>
              <a:avLst/>
              <a:gdLst>
                <a:gd name="T0" fmla="*/ 125 w 425"/>
                <a:gd name="T1" fmla="*/ 238 h 763"/>
                <a:gd name="T2" fmla="*/ 159 w 425"/>
                <a:gd name="T3" fmla="*/ 266 h 763"/>
                <a:gd name="T4" fmla="*/ 184 w 425"/>
                <a:gd name="T5" fmla="*/ 285 h 763"/>
                <a:gd name="T6" fmla="*/ 231 w 425"/>
                <a:gd name="T7" fmla="*/ 303 h 763"/>
                <a:gd name="T8" fmla="*/ 232 w 425"/>
                <a:gd name="T9" fmla="*/ 305 h 763"/>
                <a:gd name="T10" fmla="*/ 245 w 425"/>
                <a:gd name="T11" fmla="*/ 326 h 763"/>
                <a:gd name="T12" fmla="*/ 233 w 425"/>
                <a:gd name="T13" fmla="*/ 359 h 763"/>
                <a:gd name="T14" fmla="*/ 232 w 425"/>
                <a:gd name="T15" fmla="*/ 380 h 763"/>
                <a:gd name="T16" fmla="*/ 220 w 425"/>
                <a:gd name="T17" fmla="*/ 417 h 763"/>
                <a:gd name="T18" fmla="*/ 185 w 425"/>
                <a:gd name="T19" fmla="*/ 414 h 763"/>
                <a:gd name="T20" fmla="*/ 147 w 425"/>
                <a:gd name="T21" fmla="*/ 438 h 763"/>
                <a:gd name="T22" fmla="*/ 153 w 425"/>
                <a:gd name="T23" fmla="*/ 468 h 763"/>
                <a:gd name="T24" fmla="*/ 114 w 425"/>
                <a:gd name="T25" fmla="*/ 459 h 763"/>
                <a:gd name="T26" fmla="*/ 82 w 425"/>
                <a:gd name="T27" fmla="*/ 447 h 763"/>
                <a:gd name="T28" fmla="*/ 51 w 425"/>
                <a:gd name="T29" fmla="*/ 519 h 763"/>
                <a:gd name="T30" fmla="*/ 61 w 425"/>
                <a:gd name="T31" fmla="*/ 538 h 763"/>
                <a:gd name="T32" fmla="*/ 68 w 425"/>
                <a:gd name="T33" fmla="*/ 557 h 763"/>
                <a:gd name="T34" fmla="*/ 70 w 425"/>
                <a:gd name="T35" fmla="*/ 587 h 763"/>
                <a:gd name="T36" fmla="*/ 6 w 425"/>
                <a:gd name="T37" fmla="*/ 600 h 763"/>
                <a:gd name="T38" fmla="*/ 8 w 425"/>
                <a:gd name="T39" fmla="*/ 643 h 763"/>
                <a:gd name="T40" fmla="*/ 16 w 425"/>
                <a:gd name="T41" fmla="*/ 670 h 763"/>
                <a:gd name="T42" fmla="*/ 87 w 425"/>
                <a:gd name="T43" fmla="*/ 667 h 763"/>
                <a:gd name="T44" fmla="*/ 112 w 425"/>
                <a:gd name="T45" fmla="*/ 686 h 763"/>
                <a:gd name="T46" fmla="*/ 133 w 425"/>
                <a:gd name="T47" fmla="*/ 702 h 763"/>
                <a:gd name="T48" fmla="*/ 151 w 425"/>
                <a:gd name="T49" fmla="*/ 688 h 763"/>
                <a:gd name="T50" fmla="*/ 201 w 425"/>
                <a:gd name="T51" fmla="*/ 722 h 763"/>
                <a:gd name="T52" fmla="*/ 258 w 425"/>
                <a:gd name="T53" fmla="*/ 725 h 763"/>
                <a:gd name="T54" fmla="*/ 275 w 425"/>
                <a:gd name="T55" fmla="*/ 736 h 763"/>
                <a:gd name="T56" fmla="*/ 275 w 425"/>
                <a:gd name="T57" fmla="*/ 737 h 763"/>
                <a:gd name="T58" fmla="*/ 298 w 425"/>
                <a:gd name="T59" fmla="*/ 759 h 763"/>
                <a:gd name="T60" fmla="*/ 325 w 425"/>
                <a:gd name="T61" fmla="*/ 739 h 763"/>
                <a:gd name="T62" fmla="*/ 316 w 425"/>
                <a:gd name="T63" fmla="*/ 723 h 763"/>
                <a:gd name="T64" fmla="*/ 325 w 425"/>
                <a:gd name="T65" fmla="*/ 680 h 763"/>
                <a:gd name="T66" fmla="*/ 353 w 425"/>
                <a:gd name="T67" fmla="*/ 678 h 763"/>
                <a:gd name="T68" fmla="*/ 318 w 425"/>
                <a:gd name="T69" fmla="*/ 641 h 763"/>
                <a:gd name="T70" fmla="*/ 308 w 425"/>
                <a:gd name="T71" fmla="*/ 627 h 763"/>
                <a:gd name="T72" fmla="*/ 320 w 425"/>
                <a:gd name="T73" fmla="*/ 611 h 763"/>
                <a:gd name="T74" fmla="*/ 398 w 425"/>
                <a:gd name="T75" fmla="*/ 615 h 763"/>
                <a:gd name="T76" fmla="*/ 425 w 425"/>
                <a:gd name="T77" fmla="*/ 611 h 763"/>
                <a:gd name="T78" fmla="*/ 381 w 425"/>
                <a:gd name="T79" fmla="*/ 495 h 763"/>
                <a:gd name="T80" fmla="*/ 360 w 425"/>
                <a:gd name="T81" fmla="*/ 486 h 763"/>
                <a:gd name="T82" fmla="*/ 357 w 425"/>
                <a:gd name="T83" fmla="*/ 455 h 763"/>
                <a:gd name="T84" fmla="*/ 363 w 425"/>
                <a:gd name="T85" fmla="*/ 252 h 763"/>
                <a:gd name="T86" fmla="*/ 367 w 425"/>
                <a:gd name="T87" fmla="*/ 213 h 763"/>
                <a:gd name="T88" fmla="*/ 389 w 425"/>
                <a:gd name="T89" fmla="*/ 181 h 763"/>
                <a:gd name="T90" fmla="*/ 365 w 425"/>
                <a:gd name="T91" fmla="*/ 147 h 763"/>
                <a:gd name="T92" fmla="*/ 363 w 425"/>
                <a:gd name="T93" fmla="*/ 117 h 763"/>
                <a:gd name="T94" fmla="*/ 364 w 425"/>
                <a:gd name="T95" fmla="*/ 114 h 763"/>
                <a:gd name="T96" fmla="*/ 383 w 425"/>
                <a:gd name="T97" fmla="*/ 49 h 763"/>
                <a:gd name="T98" fmla="*/ 396 w 425"/>
                <a:gd name="T99" fmla="*/ 29 h 763"/>
                <a:gd name="T100" fmla="*/ 412 w 425"/>
                <a:gd name="T101" fmla="*/ 16 h 763"/>
                <a:gd name="T102" fmla="*/ 391 w 425"/>
                <a:gd name="T103" fmla="*/ 0 h 763"/>
                <a:gd name="T104" fmla="*/ 354 w 425"/>
                <a:gd name="T105" fmla="*/ 14 h 763"/>
                <a:gd name="T106" fmla="*/ 320 w 425"/>
                <a:gd name="T107" fmla="*/ 45 h 763"/>
                <a:gd name="T108" fmla="*/ 276 w 425"/>
                <a:gd name="T109" fmla="*/ 76 h 763"/>
                <a:gd name="T110" fmla="*/ 257 w 425"/>
                <a:gd name="T111" fmla="*/ 93 h 763"/>
                <a:gd name="T112" fmla="*/ 244 w 425"/>
                <a:gd name="T113" fmla="*/ 156 h 763"/>
                <a:gd name="T114" fmla="*/ 241 w 425"/>
                <a:gd name="T115" fmla="*/ 174 h 763"/>
                <a:gd name="T116" fmla="*/ 228 w 425"/>
                <a:gd name="T117" fmla="*/ 191 h 763"/>
                <a:gd name="T118" fmla="*/ 226 w 425"/>
                <a:gd name="T119" fmla="*/ 193 h 763"/>
                <a:gd name="T120" fmla="*/ 200 w 425"/>
                <a:gd name="T121" fmla="*/ 196 h 763"/>
                <a:gd name="T122" fmla="*/ 199 w 425"/>
                <a:gd name="T123" fmla="*/ 196 h 763"/>
                <a:gd name="T124" fmla="*/ 142 w 425"/>
                <a:gd name="T125" fmla="*/ 174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834458" y="3262096"/>
              <a:ext cx="287857" cy="628628"/>
            </a:xfrm>
            <a:custGeom>
              <a:avLst/>
              <a:gdLst>
                <a:gd name="T0" fmla="*/ 263 w 286"/>
                <a:gd name="T1" fmla="*/ 8 h 625"/>
                <a:gd name="T2" fmla="*/ 247 w 286"/>
                <a:gd name="T3" fmla="*/ 15 h 625"/>
                <a:gd name="T4" fmla="*/ 234 w 286"/>
                <a:gd name="T5" fmla="*/ 30 h 625"/>
                <a:gd name="T6" fmla="*/ 231 w 286"/>
                <a:gd name="T7" fmla="*/ 31 h 625"/>
                <a:gd name="T8" fmla="*/ 179 w 286"/>
                <a:gd name="T9" fmla="*/ 35 h 625"/>
                <a:gd name="T10" fmla="*/ 162 w 286"/>
                <a:gd name="T11" fmla="*/ 50 h 625"/>
                <a:gd name="T12" fmla="*/ 147 w 286"/>
                <a:gd name="T13" fmla="*/ 61 h 625"/>
                <a:gd name="T14" fmla="*/ 123 w 286"/>
                <a:gd name="T15" fmla="*/ 61 h 625"/>
                <a:gd name="T16" fmla="*/ 110 w 286"/>
                <a:gd name="T17" fmla="*/ 98 h 625"/>
                <a:gd name="T18" fmla="*/ 109 w 286"/>
                <a:gd name="T19" fmla="*/ 99 h 625"/>
                <a:gd name="T20" fmla="*/ 87 w 286"/>
                <a:gd name="T21" fmla="*/ 120 h 625"/>
                <a:gd name="T22" fmla="*/ 55 w 286"/>
                <a:gd name="T23" fmla="*/ 157 h 625"/>
                <a:gd name="T24" fmla="*/ 36 w 286"/>
                <a:gd name="T25" fmla="*/ 177 h 625"/>
                <a:gd name="T26" fmla="*/ 34 w 286"/>
                <a:gd name="T27" fmla="*/ 202 h 625"/>
                <a:gd name="T28" fmla="*/ 34 w 286"/>
                <a:gd name="T29" fmla="*/ 224 h 625"/>
                <a:gd name="T30" fmla="*/ 23 w 286"/>
                <a:gd name="T31" fmla="*/ 243 h 625"/>
                <a:gd name="T32" fmla="*/ 23 w 286"/>
                <a:gd name="T33" fmla="*/ 294 h 625"/>
                <a:gd name="T34" fmla="*/ 32 w 286"/>
                <a:gd name="T35" fmla="*/ 322 h 625"/>
                <a:gd name="T36" fmla="*/ 30 w 286"/>
                <a:gd name="T37" fmla="*/ 346 h 625"/>
                <a:gd name="T38" fmla="*/ 9 w 286"/>
                <a:gd name="T39" fmla="*/ 425 h 625"/>
                <a:gd name="T40" fmla="*/ 24 w 286"/>
                <a:gd name="T41" fmla="*/ 488 h 625"/>
                <a:gd name="T42" fmla="*/ 18 w 286"/>
                <a:gd name="T43" fmla="*/ 625 h 625"/>
                <a:gd name="T44" fmla="*/ 45 w 286"/>
                <a:gd name="T45" fmla="*/ 599 h 625"/>
                <a:gd name="T46" fmla="*/ 149 w 286"/>
                <a:gd name="T47" fmla="*/ 547 h 625"/>
                <a:gd name="T48" fmla="*/ 199 w 286"/>
                <a:gd name="T49" fmla="*/ 552 h 625"/>
                <a:gd name="T50" fmla="*/ 240 w 286"/>
                <a:gd name="T51" fmla="*/ 515 h 625"/>
                <a:gd name="T52" fmla="*/ 251 w 286"/>
                <a:gd name="T53" fmla="*/ 490 h 625"/>
                <a:gd name="T54" fmla="*/ 251 w 286"/>
                <a:gd name="T55" fmla="*/ 485 h 625"/>
                <a:gd name="T56" fmla="*/ 256 w 286"/>
                <a:gd name="T57" fmla="*/ 448 h 625"/>
                <a:gd name="T58" fmla="*/ 260 w 286"/>
                <a:gd name="T59" fmla="*/ 426 h 625"/>
                <a:gd name="T60" fmla="*/ 251 w 286"/>
                <a:gd name="T61" fmla="*/ 369 h 625"/>
                <a:gd name="T62" fmla="*/ 255 w 286"/>
                <a:gd name="T63" fmla="*/ 351 h 625"/>
                <a:gd name="T64" fmla="*/ 286 w 286"/>
                <a:gd name="T65" fmla="*/ 283 h 625"/>
                <a:gd name="T66" fmla="*/ 240 w 286"/>
                <a:gd name="T67" fmla="*/ 243 h 625"/>
                <a:gd name="T68" fmla="*/ 234 w 286"/>
                <a:gd name="T69" fmla="*/ 224 h 625"/>
                <a:gd name="T70" fmla="*/ 237 w 286"/>
                <a:gd name="T71" fmla="*/ 192 h 625"/>
                <a:gd name="T72" fmla="*/ 244 w 286"/>
                <a:gd name="T73" fmla="*/ 170 h 625"/>
                <a:gd name="T74" fmla="*/ 276 w 286"/>
                <a:gd name="T75" fmla="*/ 145 h 625"/>
                <a:gd name="T76" fmla="*/ 282 w 286"/>
                <a:gd name="T77" fmla="*/ 86 h 625"/>
                <a:gd name="T78" fmla="*/ 263 w 286"/>
                <a:gd name="T79" fmla="*/ 82 h 625"/>
                <a:gd name="T80" fmla="*/ 241 w 286"/>
                <a:gd name="T81" fmla="*/ 68 h 625"/>
                <a:gd name="T82" fmla="*/ 239 w 286"/>
                <a:gd name="T83" fmla="*/ 4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761436" y="4332033"/>
              <a:ext cx="459301" cy="532323"/>
            </a:xfrm>
            <a:custGeom>
              <a:avLst/>
              <a:gdLst>
                <a:gd name="T0" fmla="*/ 394 w 457"/>
                <a:gd name="T1" fmla="*/ 89 h 529"/>
                <a:gd name="T2" fmla="*/ 385 w 457"/>
                <a:gd name="T3" fmla="*/ 70 h 529"/>
                <a:gd name="T4" fmla="*/ 377 w 457"/>
                <a:gd name="T5" fmla="*/ 32 h 529"/>
                <a:gd name="T6" fmla="*/ 359 w 457"/>
                <a:gd name="T7" fmla="*/ 45 h 529"/>
                <a:gd name="T8" fmla="*/ 329 w 457"/>
                <a:gd name="T9" fmla="*/ 40 h 529"/>
                <a:gd name="T10" fmla="*/ 329 w 457"/>
                <a:gd name="T11" fmla="*/ 19 h 529"/>
                <a:gd name="T12" fmla="*/ 320 w 457"/>
                <a:gd name="T13" fmla="*/ 26 h 529"/>
                <a:gd name="T14" fmla="*/ 287 w 457"/>
                <a:gd name="T15" fmla="*/ 58 h 529"/>
                <a:gd name="T16" fmla="*/ 281 w 457"/>
                <a:gd name="T17" fmla="*/ 58 h 529"/>
                <a:gd name="T18" fmla="*/ 260 w 457"/>
                <a:gd name="T19" fmla="*/ 43 h 529"/>
                <a:gd name="T20" fmla="*/ 242 w 457"/>
                <a:gd name="T21" fmla="*/ 36 h 529"/>
                <a:gd name="T22" fmla="*/ 197 w 457"/>
                <a:gd name="T23" fmla="*/ 21 h 529"/>
                <a:gd name="T24" fmla="*/ 173 w 457"/>
                <a:gd name="T25" fmla="*/ 10 h 529"/>
                <a:gd name="T26" fmla="*/ 123 w 457"/>
                <a:gd name="T27" fmla="*/ 1 h 529"/>
                <a:gd name="T28" fmla="*/ 104 w 457"/>
                <a:gd name="T29" fmla="*/ 42 h 529"/>
                <a:gd name="T30" fmla="*/ 90 w 457"/>
                <a:gd name="T31" fmla="*/ 42 h 529"/>
                <a:gd name="T32" fmla="*/ 38 w 457"/>
                <a:gd name="T33" fmla="*/ 68 h 529"/>
                <a:gd name="T34" fmla="*/ 33 w 457"/>
                <a:gd name="T35" fmla="*/ 192 h 529"/>
                <a:gd name="T36" fmla="*/ 24 w 457"/>
                <a:gd name="T37" fmla="*/ 219 h 529"/>
                <a:gd name="T38" fmla="*/ 2 w 457"/>
                <a:gd name="T39" fmla="*/ 288 h 529"/>
                <a:gd name="T40" fmla="*/ 19 w 457"/>
                <a:gd name="T41" fmla="*/ 294 h 529"/>
                <a:gd name="T42" fmla="*/ 44 w 457"/>
                <a:gd name="T43" fmla="*/ 332 h 529"/>
                <a:gd name="T44" fmla="*/ 35 w 457"/>
                <a:gd name="T45" fmla="*/ 348 h 529"/>
                <a:gd name="T46" fmla="*/ 63 w 457"/>
                <a:gd name="T47" fmla="*/ 417 h 529"/>
                <a:gd name="T48" fmla="*/ 100 w 457"/>
                <a:gd name="T49" fmla="*/ 399 h 529"/>
                <a:gd name="T50" fmla="*/ 121 w 457"/>
                <a:gd name="T51" fmla="*/ 400 h 529"/>
                <a:gd name="T52" fmla="*/ 138 w 457"/>
                <a:gd name="T53" fmla="*/ 370 h 529"/>
                <a:gd name="T54" fmla="*/ 180 w 457"/>
                <a:gd name="T55" fmla="*/ 356 h 529"/>
                <a:gd name="T56" fmla="*/ 202 w 457"/>
                <a:gd name="T57" fmla="*/ 399 h 529"/>
                <a:gd name="T58" fmla="*/ 213 w 457"/>
                <a:gd name="T59" fmla="*/ 436 h 529"/>
                <a:gd name="T60" fmla="*/ 186 w 457"/>
                <a:gd name="T61" fmla="*/ 488 h 529"/>
                <a:gd name="T62" fmla="*/ 222 w 457"/>
                <a:gd name="T63" fmla="*/ 494 h 529"/>
                <a:gd name="T64" fmla="*/ 234 w 457"/>
                <a:gd name="T65" fmla="*/ 526 h 529"/>
                <a:gd name="T66" fmla="*/ 270 w 457"/>
                <a:gd name="T67" fmla="*/ 517 h 529"/>
                <a:gd name="T68" fmla="*/ 286 w 457"/>
                <a:gd name="T69" fmla="*/ 470 h 529"/>
                <a:gd name="T70" fmla="*/ 355 w 457"/>
                <a:gd name="T71" fmla="*/ 499 h 529"/>
                <a:gd name="T72" fmla="*/ 336 w 457"/>
                <a:gd name="T73" fmla="*/ 453 h 529"/>
                <a:gd name="T74" fmla="*/ 338 w 457"/>
                <a:gd name="T75" fmla="*/ 449 h 529"/>
                <a:gd name="T76" fmla="*/ 439 w 457"/>
                <a:gd name="T77" fmla="*/ 438 h 529"/>
                <a:gd name="T78" fmla="*/ 440 w 457"/>
                <a:gd name="T79" fmla="*/ 436 h 529"/>
                <a:gd name="T80" fmla="*/ 440 w 457"/>
                <a:gd name="T81" fmla="*/ 430 h 529"/>
                <a:gd name="T82" fmla="*/ 437 w 457"/>
                <a:gd name="T83" fmla="*/ 374 h 529"/>
                <a:gd name="T84" fmla="*/ 449 w 457"/>
                <a:gd name="T85" fmla="*/ 353 h 529"/>
                <a:gd name="T86" fmla="*/ 429 w 457"/>
                <a:gd name="T87" fmla="*/ 332 h 529"/>
                <a:gd name="T88" fmla="*/ 418 w 457"/>
                <a:gd name="T89" fmla="*/ 259 h 529"/>
                <a:gd name="T90" fmla="*/ 397 w 457"/>
                <a:gd name="T91" fmla="*/ 269 h 529"/>
                <a:gd name="T92" fmla="*/ 394 w 457"/>
                <a:gd name="T93" fmla="*/ 222 h 529"/>
                <a:gd name="T94" fmla="*/ 429 w 457"/>
                <a:gd name="T95" fmla="*/ 132 h 529"/>
                <a:gd name="T96" fmla="*/ 395 w 457"/>
                <a:gd name="T97" fmla="*/ 9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707462" y="4028303"/>
              <a:ext cx="648736" cy="404269"/>
            </a:xfrm>
            <a:custGeom>
              <a:avLst/>
              <a:gdLst>
                <a:gd name="T0" fmla="*/ 85 w 645"/>
                <a:gd name="T1" fmla="*/ 11 h 402"/>
                <a:gd name="T2" fmla="*/ 113 w 645"/>
                <a:gd name="T3" fmla="*/ 31 h 402"/>
                <a:gd name="T4" fmla="*/ 129 w 645"/>
                <a:gd name="T5" fmla="*/ 53 h 402"/>
                <a:gd name="T6" fmla="*/ 116 w 645"/>
                <a:gd name="T7" fmla="*/ 68 h 402"/>
                <a:gd name="T8" fmla="*/ 80 w 645"/>
                <a:gd name="T9" fmla="*/ 77 h 402"/>
                <a:gd name="T10" fmla="*/ 84 w 645"/>
                <a:gd name="T11" fmla="*/ 98 h 402"/>
                <a:gd name="T12" fmla="*/ 94 w 645"/>
                <a:gd name="T13" fmla="*/ 142 h 402"/>
                <a:gd name="T14" fmla="*/ 118 w 645"/>
                <a:gd name="T15" fmla="*/ 150 h 402"/>
                <a:gd name="T16" fmla="*/ 120 w 645"/>
                <a:gd name="T17" fmla="*/ 152 h 402"/>
                <a:gd name="T18" fmla="*/ 134 w 645"/>
                <a:gd name="T19" fmla="*/ 172 h 402"/>
                <a:gd name="T20" fmla="*/ 141 w 645"/>
                <a:gd name="T21" fmla="*/ 192 h 402"/>
                <a:gd name="T22" fmla="*/ 106 w 645"/>
                <a:gd name="T23" fmla="*/ 243 h 402"/>
                <a:gd name="T24" fmla="*/ 4 w 645"/>
                <a:gd name="T25" fmla="*/ 268 h 402"/>
                <a:gd name="T26" fmla="*/ 11 w 645"/>
                <a:gd name="T27" fmla="*/ 306 h 402"/>
                <a:gd name="T28" fmla="*/ 50 w 645"/>
                <a:gd name="T29" fmla="*/ 377 h 402"/>
                <a:gd name="T30" fmla="*/ 52 w 645"/>
                <a:gd name="T31" fmla="*/ 378 h 402"/>
                <a:gd name="T32" fmla="*/ 67 w 645"/>
                <a:gd name="T33" fmla="*/ 398 h 402"/>
                <a:gd name="T34" fmla="*/ 80 w 645"/>
                <a:gd name="T35" fmla="*/ 364 h 402"/>
                <a:gd name="T36" fmla="*/ 102 w 645"/>
                <a:gd name="T37" fmla="*/ 335 h 402"/>
                <a:gd name="T38" fmla="*/ 148 w 645"/>
                <a:gd name="T39" fmla="*/ 333 h 402"/>
                <a:gd name="T40" fmla="*/ 167 w 645"/>
                <a:gd name="T41" fmla="*/ 293 h 402"/>
                <a:gd name="T42" fmla="*/ 210 w 645"/>
                <a:gd name="T43" fmla="*/ 292 h 402"/>
                <a:gd name="T44" fmla="*/ 288 w 645"/>
                <a:gd name="T45" fmla="*/ 320 h 402"/>
                <a:gd name="T46" fmla="*/ 290 w 645"/>
                <a:gd name="T47" fmla="*/ 320 h 402"/>
                <a:gd name="T48" fmla="*/ 319 w 645"/>
                <a:gd name="T49" fmla="*/ 335 h 402"/>
                <a:gd name="T50" fmla="*/ 319 w 645"/>
                <a:gd name="T51" fmla="*/ 335 h 402"/>
                <a:gd name="T52" fmla="*/ 347 w 645"/>
                <a:gd name="T53" fmla="*/ 336 h 402"/>
                <a:gd name="T54" fmla="*/ 374 w 645"/>
                <a:gd name="T55" fmla="*/ 304 h 402"/>
                <a:gd name="T56" fmla="*/ 391 w 645"/>
                <a:gd name="T57" fmla="*/ 315 h 402"/>
                <a:gd name="T58" fmla="*/ 393 w 645"/>
                <a:gd name="T59" fmla="*/ 341 h 402"/>
                <a:gd name="T60" fmla="*/ 420 w 645"/>
                <a:gd name="T61" fmla="*/ 323 h 402"/>
                <a:gd name="T62" fmla="*/ 435 w 645"/>
                <a:gd name="T63" fmla="*/ 324 h 402"/>
                <a:gd name="T64" fmla="*/ 449 w 645"/>
                <a:gd name="T65" fmla="*/ 370 h 402"/>
                <a:gd name="T66" fmla="*/ 511 w 645"/>
                <a:gd name="T67" fmla="*/ 342 h 402"/>
                <a:gd name="T68" fmla="*/ 568 w 645"/>
                <a:gd name="T69" fmla="*/ 318 h 402"/>
                <a:gd name="T70" fmla="*/ 625 w 645"/>
                <a:gd name="T71" fmla="*/ 301 h 402"/>
                <a:gd name="T72" fmla="*/ 639 w 645"/>
                <a:gd name="T73" fmla="*/ 291 h 402"/>
                <a:gd name="T74" fmla="*/ 606 w 645"/>
                <a:gd name="T75" fmla="*/ 201 h 402"/>
                <a:gd name="T76" fmla="*/ 621 w 645"/>
                <a:gd name="T77" fmla="*/ 175 h 402"/>
                <a:gd name="T78" fmla="*/ 585 w 645"/>
                <a:gd name="T79" fmla="*/ 164 h 402"/>
                <a:gd name="T80" fmla="*/ 567 w 645"/>
                <a:gd name="T81" fmla="*/ 143 h 402"/>
                <a:gd name="T82" fmla="*/ 566 w 645"/>
                <a:gd name="T83" fmla="*/ 141 h 402"/>
                <a:gd name="T84" fmla="*/ 492 w 645"/>
                <a:gd name="T85" fmla="*/ 124 h 402"/>
                <a:gd name="T86" fmla="*/ 428 w 645"/>
                <a:gd name="T87" fmla="*/ 122 h 402"/>
                <a:gd name="T88" fmla="*/ 284 w 645"/>
                <a:gd name="T89" fmla="*/ 64 h 402"/>
                <a:gd name="T90" fmla="*/ 189 w 645"/>
                <a:gd name="T91" fmla="*/ 0 h 402"/>
                <a:gd name="T92" fmla="*/ 97 w 645"/>
                <a:gd name="T93" fmla="*/ 6 h 402"/>
                <a:gd name="T94" fmla="*/ 81 w 645"/>
                <a:gd name="T95" fmla="*/ 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850333" y="4772285"/>
              <a:ext cx="673077" cy="535498"/>
            </a:xfrm>
            <a:custGeom>
              <a:avLst/>
              <a:gdLst>
                <a:gd name="T0" fmla="*/ 645 w 669"/>
                <a:gd name="T1" fmla="*/ 171 h 532"/>
                <a:gd name="T2" fmla="*/ 669 w 669"/>
                <a:gd name="T3" fmla="*/ 166 h 532"/>
                <a:gd name="T4" fmla="*/ 622 w 669"/>
                <a:gd name="T5" fmla="*/ 118 h 532"/>
                <a:gd name="T6" fmla="*/ 589 w 669"/>
                <a:gd name="T7" fmla="*/ 58 h 532"/>
                <a:gd name="T8" fmla="*/ 532 w 669"/>
                <a:gd name="T9" fmla="*/ 71 h 532"/>
                <a:gd name="T10" fmla="*/ 529 w 669"/>
                <a:gd name="T11" fmla="*/ 77 h 532"/>
                <a:gd name="T12" fmla="*/ 482 w 669"/>
                <a:gd name="T13" fmla="*/ 66 h 532"/>
                <a:gd name="T14" fmla="*/ 397 w 669"/>
                <a:gd name="T15" fmla="*/ 105 h 532"/>
                <a:gd name="T16" fmla="*/ 397 w 669"/>
                <a:gd name="T17" fmla="*/ 50 h 532"/>
                <a:gd name="T18" fmla="*/ 393 w 669"/>
                <a:gd name="T19" fmla="*/ 27 h 532"/>
                <a:gd name="T20" fmla="*/ 365 w 669"/>
                <a:gd name="T21" fmla="*/ 26 h 532"/>
                <a:gd name="T22" fmla="*/ 334 w 669"/>
                <a:gd name="T23" fmla="*/ 24 h 532"/>
                <a:gd name="T24" fmla="*/ 289 w 669"/>
                <a:gd name="T25" fmla="*/ 3 h 532"/>
                <a:gd name="T26" fmla="*/ 277 w 669"/>
                <a:gd name="T27" fmla="*/ 65 h 532"/>
                <a:gd name="T28" fmla="*/ 218 w 669"/>
                <a:gd name="T29" fmla="*/ 47 h 532"/>
                <a:gd name="T30" fmla="*/ 205 w 669"/>
                <a:gd name="T31" fmla="*/ 43 h 532"/>
                <a:gd name="T32" fmla="*/ 189 w 669"/>
                <a:gd name="T33" fmla="*/ 87 h 532"/>
                <a:gd name="T34" fmla="*/ 198 w 669"/>
                <a:gd name="T35" fmla="*/ 125 h 532"/>
                <a:gd name="T36" fmla="*/ 179 w 669"/>
                <a:gd name="T37" fmla="*/ 161 h 532"/>
                <a:gd name="T38" fmla="*/ 137 w 669"/>
                <a:gd name="T39" fmla="*/ 270 h 532"/>
                <a:gd name="T40" fmla="*/ 76 w 669"/>
                <a:gd name="T41" fmla="*/ 310 h 532"/>
                <a:gd name="T42" fmla="*/ 84 w 669"/>
                <a:gd name="T43" fmla="*/ 329 h 532"/>
                <a:gd name="T44" fmla="*/ 50 w 669"/>
                <a:gd name="T45" fmla="*/ 376 h 532"/>
                <a:gd name="T46" fmla="*/ 14 w 669"/>
                <a:gd name="T47" fmla="*/ 387 h 532"/>
                <a:gd name="T48" fmla="*/ 7 w 669"/>
                <a:gd name="T49" fmla="*/ 485 h 532"/>
                <a:gd name="T50" fmla="*/ 20 w 669"/>
                <a:gd name="T51" fmla="*/ 517 h 532"/>
                <a:gd name="T52" fmla="*/ 55 w 669"/>
                <a:gd name="T53" fmla="*/ 529 h 532"/>
                <a:gd name="T54" fmla="*/ 58 w 669"/>
                <a:gd name="T55" fmla="*/ 525 h 532"/>
                <a:gd name="T56" fmla="*/ 47 w 669"/>
                <a:gd name="T57" fmla="*/ 493 h 532"/>
                <a:gd name="T58" fmla="*/ 32 w 669"/>
                <a:gd name="T59" fmla="*/ 480 h 532"/>
                <a:gd name="T60" fmla="*/ 49 w 669"/>
                <a:gd name="T61" fmla="*/ 458 h 532"/>
                <a:gd name="T62" fmla="*/ 85 w 669"/>
                <a:gd name="T63" fmla="*/ 429 h 532"/>
                <a:gd name="T64" fmla="*/ 169 w 669"/>
                <a:gd name="T65" fmla="*/ 373 h 532"/>
                <a:gd name="T66" fmla="*/ 186 w 669"/>
                <a:gd name="T67" fmla="*/ 383 h 532"/>
                <a:gd name="T68" fmla="*/ 198 w 669"/>
                <a:gd name="T69" fmla="*/ 373 h 532"/>
                <a:gd name="T70" fmla="*/ 255 w 669"/>
                <a:gd name="T71" fmla="*/ 362 h 532"/>
                <a:gd name="T72" fmla="*/ 258 w 669"/>
                <a:gd name="T73" fmla="*/ 359 h 532"/>
                <a:gd name="T74" fmla="*/ 314 w 669"/>
                <a:gd name="T75" fmla="*/ 337 h 532"/>
                <a:gd name="T76" fmla="*/ 326 w 669"/>
                <a:gd name="T77" fmla="*/ 253 h 532"/>
                <a:gd name="T78" fmla="*/ 344 w 669"/>
                <a:gd name="T79" fmla="*/ 250 h 532"/>
                <a:gd name="T80" fmla="*/ 349 w 669"/>
                <a:gd name="T81" fmla="*/ 252 h 532"/>
                <a:gd name="T82" fmla="*/ 419 w 669"/>
                <a:gd name="T83" fmla="*/ 297 h 532"/>
                <a:gd name="T84" fmla="*/ 411 w 669"/>
                <a:gd name="T85" fmla="*/ 272 h 532"/>
                <a:gd name="T86" fmla="*/ 438 w 669"/>
                <a:gd name="T87" fmla="*/ 261 h 532"/>
                <a:gd name="T88" fmla="*/ 456 w 669"/>
                <a:gd name="T89" fmla="*/ 252 h 532"/>
                <a:gd name="T90" fmla="*/ 509 w 669"/>
                <a:gd name="T91" fmla="*/ 268 h 532"/>
                <a:gd name="T92" fmla="*/ 544 w 669"/>
                <a:gd name="T93" fmla="*/ 245 h 532"/>
                <a:gd name="T94" fmla="*/ 547 w 669"/>
                <a:gd name="T95" fmla="*/ 248 h 532"/>
                <a:gd name="T96" fmla="*/ 628 w 669"/>
                <a:gd name="T97" fmla="*/ 18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solidFill>
                  <a:srgbClr val="BFC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168880" y="4312984"/>
              <a:ext cx="405328" cy="548198"/>
            </a:xfrm>
            <a:custGeom>
              <a:avLst/>
              <a:gdLst>
                <a:gd name="T0" fmla="*/ 315 w 403"/>
                <a:gd name="T1" fmla="*/ 20 h 545"/>
                <a:gd name="T2" fmla="*/ 280 w 403"/>
                <a:gd name="T3" fmla="*/ 6 h 545"/>
                <a:gd name="T4" fmla="*/ 232 w 403"/>
                <a:gd name="T5" fmla="*/ 40 h 545"/>
                <a:gd name="T6" fmla="*/ 202 w 403"/>
                <a:gd name="T7" fmla="*/ 27 h 545"/>
                <a:gd name="T8" fmla="*/ 200 w 403"/>
                <a:gd name="T9" fmla="*/ 29 h 545"/>
                <a:gd name="T10" fmla="*/ 142 w 403"/>
                <a:gd name="T11" fmla="*/ 43 h 545"/>
                <a:gd name="T12" fmla="*/ 113 w 403"/>
                <a:gd name="T13" fmla="*/ 46 h 545"/>
                <a:gd name="T14" fmla="*/ 90 w 403"/>
                <a:gd name="T15" fmla="*/ 69 h 545"/>
                <a:gd name="T16" fmla="*/ 53 w 403"/>
                <a:gd name="T17" fmla="*/ 71 h 545"/>
                <a:gd name="T18" fmla="*/ 28 w 403"/>
                <a:gd name="T19" fmla="*/ 116 h 545"/>
                <a:gd name="T20" fmla="*/ 29 w 403"/>
                <a:gd name="T21" fmla="*/ 121 h 545"/>
                <a:gd name="T22" fmla="*/ 45 w 403"/>
                <a:gd name="T23" fmla="*/ 180 h 545"/>
                <a:gd name="T24" fmla="*/ 46 w 403"/>
                <a:gd name="T25" fmla="*/ 188 h 545"/>
                <a:gd name="T26" fmla="*/ 43 w 403"/>
                <a:gd name="T27" fmla="*/ 189 h 545"/>
                <a:gd name="T28" fmla="*/ 0 w 403"/>
                <a:gd name="T29" fmla="*/ 247 h 545"/>
                <a:gd name="T30" fmla="*/ 18 w 403"/>
                <a:gd name="T31" fmla="*/ 257 h 545"/>
                <a:gd name="T32" fmla="*/ 34 w 403"/>
                <a:gd name="T33" fmla="*/ 344 h 545"/>
                <a:gd name="T34" fmla="*/ 55 w 403"/>
                <a:gd name="T35" fmla="*/ 375 h 545"/>
                <a:gd name="T36" fmla="*/ 57 w 403"/>
                <a:gd name="T37" fmla="*/ 399 h 545"/>
                <a:gd name="T38" fmla="*/ 59 w 403"/>
                <a:gd name="T39" fmla="*/ 476 h 545"/>
                <a:gd name="T40" fmla="*/ 70 w 403"/>
                <a:gd name="T41" fmla="*/ 476 h 545"/>
                <a:gd name="T42" fmla="*/ 115 w 403"/>
                <a:gd name="T43" fmla="*/ 476 h 545"/>
                <a:gd name="T44" fmla="*/ 74 w 403"/>
                <a:gd name="T45" fmla="*/ 534 h 545"/>
                <a:gd name="T46" fmla="*/ 105 w 403"/>
                <a:gd name="T47" fmla="*/ 535 h 545"/>
                <a:gd name="T48" fmla="*/ 198 w 403"/>
                <a:gd name="T49" fmla="*/ 528 h 545"/>
                <a:gd name="T50" fmla="*/ 204 w 403"/>
                <a:gd name="T51" fmla="*/ 513 h 545"/>
                <a:gd name="T52" fmla="*/ 204 w 403"/>
                <a:gd name="T53" fmla="*/ 501 h 545"/>
                <a:gd name="T54" fmla="*/ 198 w 403"/>
                <a:gd name="T55" fmla="*/ 470 h 545"/>
                <a:gd name="T56" fmla="*/ 219 w 403"/>
                <a:gd name="T57" fmla="*/ 455 h 545"/>
                <a:gd name="T58" fmla="*/ 214 w 403"/>
                <a:gd name="T59" fmla="*/ 441 h 545"/>
                <a:gd name="T60" fmla="*/ 215 w 403"/>
                <a:gd name="T61" fmla="*/ 440 h 545"/>
                <a:gd name="T62" fmla="*/ 226 w 403"/>
                <a:gd name="T63" fmla="*/ 405 h 545"/>
                <a:gd name="T64" fmla="*/ 235 w 403"/>
                <a:gd name="T65" fmla="*/ 392 h 545"/>
                <a:gd name="T66" fmla="*/ 246 w 403"/>
                <a:gd name="T67" fmla="*/ 383 h 545"/>
                <a:gd name="T68" fmla="*/ 266 w 403"/>
                <a:gd name="T69" fmla="*/ 341 h 545"/>
                <a:gd name="T70" fmla="*/ 272 w 403"/>
                <a:gd name="T71" fmla="*/ 335 h 545"/>
                <a:gd name="T72" fmla="*/ 263 w 403"/>
                <a:gd name="T73" fmla="*/ 291 h 545"/>
                <a:gd name="T74" fmla="*/ 295 w 403"/>
                <a:gd name="T75" fmla="*/ 261 h 545"/>
                <a:gd name="T76" fmla="*/ 291 w 403"/>
                <a:gd name="T77" fmla="*/ 222 h 545"/>
                <a:gd name="T78" fmla="*/ 330 w 403"/>
                <a:gd name="T79" fmla="*/ 177 h 545"/>
                <a:gd name="T80" fmla="*/ 346 w 403"/>
                <a:gd name="T81" fmla="*/ 184 h 545"/>
                <a:gd name="T82" fmla="*/ 375 w 403"/>
                <a:gd name="T83" fmla="*/ 167 h 545"/>
                <a:gd name="T84" fmla="*/ 375 w 403"/>
                <a:gd name="T85" fmla="*/ 167 h 545"/>
                <a:gd name="T86" fmla="*/ 392 w 403"/>
                <a:gd name="T87" fmla="*/ 156 h 545"/>
                <a:gd name="T88" fmla="*/ 390 w 403"/>
                <a:gd name="T89" fmla="*/ 138 h 545"/>
                <a:gd name="T90" fmla="*/ 397 w 403"/>
                <a:gd name="T91" fmla="*/ 134 h 545"/>
                <a:gd name="T92" fmla="*/ 403 w 403"/>
                <a:gd name="T93" fmla="*/ 126 h 545"/>
                <a:gd name="T94" fmla="*/ 366 w 403"/>
                <a:gd name="T95" fmla="*/ 67 h 545"/>
                <a:gd name="T96" fmla="*/ 350 w 403"/>
                <a:gd name="T97" fmla="*/ 2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378422" y="4455854"/>
              <a:ext cx="373579" cy="458243"/>
            </a:xfrm>
            <a:custGeom>
              <a:avLst/>
              <a:gdLst>
                <a:gd name="T0" fmla="*/ 192 w 371"/>
                <a:gd name="T1" fmla="*/ 21 h 456"/>
                <a:gd name="T2" fmla="*/ 158 w 371"/>
                <a:gd name="T3" fmla="*/ 52 h 456"/>
                <a:gd name="T4" fmla="*/ 157 w 371"/>
                <a:gd name="T5" fmla="*/ 54 h 456"/>
                <a:gd name="T6" fmla="*/ 134 w 371"/>
                <a:gd name="T7" fmla="*/ 54 h 456"/>
                <a:gd name="T8" fmla="*/ 94 w 371"/>
                <a:gd name="T9" fmla="*/ 81 h 456"/>
                <a:gd name="T10" fmla="*/ 105 w 371"/>
                <a:gd name="T11" fmla="*/ 88 h 456"/>
                <a:gd name="T12" fmla="*/ 97 w 371"/>
                <a:gd name="T13" fmla="*/ 124 h 456"/>
                <a:gd name="T14" fmla="*/ 62 w 371"/>
                <a:gd name="T15" fmla="*/ 155 h 456"/>
                <a:gd name="T16" fmla="*/ 63 w 371"/>
                <a:gd name="T17" fmla="*/ 177 h 456"/>
                <a:gd name="T18" fmla="*/ 71 w 371"/>
                <a:gd name="T19" fmla="*/ 202 h 456"/>
                <a:gd name="T20" fmla="*/ 48 w 371"/>
                <a:gd name="T21" fmla="*/ 244 h 456"/>
                <a:gd name="T22" fmla="*/ 47 w 371"/>
                <a:gd name="T23" fmla="*/ 248 h 456"/>
                <a:gd name="T24" fmla="*/ 31 w 371"/>
                <a:gd name="T25" fmla="*/ 265 h 456"/>
                <a:gd name="T26" fmla="*/ 20 w 371"/>
                <a:gd name="T27" fmla="*/ 278 h 456"/>
                <a:gd name="T28" fmla="*/ 18 w 371"/>
                <a:gd name="T29" fmla="*/ 320 h 456"/>
                <a:gd name="T30" fmla="*/ 5 w 371"/>
                <a:gd name="T31" fmla="*/ 332 h 456"/>
                <a:gd name="T32" fmla="*/ 0 w 371"/>
                <a:gd name="T33" fmla="*/ 336 h 456"/>
                <a:gd name="T34" fmla="*/ 9 w 371"/>
                <a:gd name="T35" fmla="*/ 361 h 456"/>
                <a:gd name="T36" fmla="*/ 69 w 371"/>
                <a:gd name="T37" fmla="*/ 361 h 456"/>
                <a:gd name="T38" fmla="*/ 93 w 371"/>
                <a:gd name="T39" fmla="*/ 385 h 456"/>
                <a:gd name="T40" fmla="*/ 94 w 371"/>
                <a:gd name="T41" fmla="*/ 386 h 456"/>
                <a:gd name="T42" fmla="*/ 136 w 371"/>
                <a:gd name="T43" fmla="*/ 452 h 456"/>
                <a:gd name="T44" fmla="*/ 149 w 371"/>
                <a:gd name="T45" fmla="*/ 423 h 456"/>
                <a:gd name="T46" fmla="*/ 179 w 371"/>
                <a:gd name="T47" fmla="*/ 446 h 456"/>
                <a:gd name="T48" fmla="*/ 201 w 371"/>
                <a:gd name="T49" fmla="*/ 384 h 456"/>
                <a:gd name="T50" fmla="*/ 207 w 371"/>
                <a:gd name="T51" fmla="*/ 385 h 456"/>
                <a:gd name="T52" fmla="*/ 226 w 371"/>
                <a:gd name="T53" fmla="*/ 371 h 456"/>
                <a:gd name="T54" fmla="*/ 226 w 371"/>
                <a:gd name="T55" fmla="*/ 365 h 456"/>
                <a:gd name="T56" fmla="*/ 255 w 371"/>
                <a:gd name="T57" fmla="*/ 366 h 456"/>
                <a:gd name="T58" fmla="*/ 271 w 371"/>
                <a:gd name="T59" fmla="*/ 294 h 456"/>
                <a:gd name="T60" fmla="*/ 301 w 371"/>
                <a:gd name="T61" fmla="*/ 290 h 456"/>
                <a:gd name="T62" fmla="*/ 287 w 371"/>
                <a:gd name="T63" fmla="*/ 276 h 456"/>
                <a:gd name="T64" fmla="*/ 309 w 371"/>
                <a:gd name="T65" fmla="*/ 257 h 456"/>
                <a:gd name="T66" fmla="*/ 324 w 371"/>
                <a:gd name="T67" fmla="*/ 264 h 456"/>
                <a:gd name="T68" fmla="*/ 315 w 371"/>
                <a:gd name="T69" fmla="*/ 242 h 456"/>
                <a:gd name="T70" fmla="*/ 324 w 371"/>
                <a:gd name="T71" fmla="*/ 236 h 456"/>
                <a:gd name="T72" fmla="*/ 311 w 371"/>
                <a:gd name="T73" fmla="*/ 208 h 456"/>
                <a:gd name="T74" fmla="*/ 315 w 371"/>
                <a:gd name="T75" fmla="*/ 205 h 456"/>
                <a:gd name="T76" fmla="*/ 345 w 371"/>
                <a:gd name="T77" fmla="*/ 177 h 456"/>
                <a:gd name="T78" fmla="*/ 319 w 371"/>
                <a:gd name="T79" fmla="*/ 144 h 456"/>
                <a:gd name="T80" fmla="*/ 351 w 371"/>
                <a:gd name="T81" fmla="*/ 130 h 456"/>
                <a:gd name="T82" fmla="*/ 367 w 371"/>
                <a:gd name="T83" fmla="*/ 112 h 456"/>
                <a:gd name="T84" fmla="*/ 357 w 371"/>
                <a:gd name="T85" fmla="*/ 90 h 456"/>
                <a:gd name="T86" fmla="*/ 356 w 371"/>
                <a:gd name="T87" fmla="*/ 86 h 456"/>
                <a:gd name="T88" fmla="*/ 356 w 371"/>
                <a:gd name="T89" fmla="*/ 78 h 456"/>
                <a:gd name="T90" fmla="*/ 352 w 371"/>
                <a:gd name="T91" fmla="*/ 78 h 456"/>
                <a:gd name="T92" fmla="*/ 309 w 371"/>
                <a:gd name="T93" fmla="*/ 73 h 456"/>
                <a:gd name="T94" fmla="*/ 308 w 371"/>
                <a:gd name="T95" fmla="*/ 72 h 456"/>
                <a:gd name="T96" fmla="*/ 297 w 371"/>
                <a:gd name="T97" fmla="*/ 59 h 456"/>
                <a:gd name="T98" fmla="*/ 246 w 371"/>
                <a:gd name="T99" fmla="*/ 80 h 456"/>
                <a:gd name="T100" fmla="*/ 226 w 371"/>
                <a:gd name="T101" fmla="*/ 40 h 456"/>
                <a:gd name="T102" fmla="*/ 194 w 371"/>
                <a:gd name="T103" fmla="*/ 1 h 456"/>
                <a:gd name="T104" fmla="*/ 194 w 371"/>
                <a:gd name="T105" fmla="*/ 2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542458" y="4166939"/>
              <a:ext cx="323839" cy="374637"/>
            </a:xfrm>
            <a:custGeom>
              <a:avLst/>
              <a:gdLst>
                <a:gd name="T0" fmla="*/ 169 w 322"/>
                <a:gd name="T1" fmla="*/ 16 h 372"/>
                <a:gd name="T2" fmla="*/ 113 w 322"/>
                <a:gd name="T3" fmla="*/ 5 h 372"/>
                <a:gd name="T4" fmla="*/ 102 w 322"/>
                <a:gd name="T5" fmla="*/ 71 h 372"/>
                <a:gd name="T6" fmla="*/ 74 w 322"/>
                <a:gd name="T7" fmla="*/ 86 h 372"/>
                <a:gd name="T8" fmla="*/ 61 w 322"/>
                <a:gd name="T9" fmla="*/ 109 h 372"/>
                <a:gd name="T10" fmla="*/ 45 w 322"/>
                <a:gd name="T11" fmla="*/ 141 h 372"/>
                <a:gd name="T12" fmla="*/ 17 w 322"/>
                <a:gd name="T13" fmla="*/ 180 h 372"/>
                <a:gd name="T14" fmla="*/ 5 w 322"/>
                <a:gd name="T15" fmla="*/ 207 h 372"/>
                <a:gd name="T16" fmla="*/ 31 w 322"/>
                <a:gd name="T17" fmla="*/ 246 h 372"/>
                <a:gd name="T18" fmla="*/ 43 w 322"/>
                <a:gd name="T19" fmla="*/ 268 h 372"/>
                <a:gd name="T20" fmla="*/ 44 w 322"/>
                <a:gd name="T21" fmla="*/ 270 h 372"/>
                <a:gd name="T22" fmla="*/ 43 w 322"/>
                <a:gd name="T23" fmla="*/ 274 h 372"/>
                <a:gd name="T24" fmla="*/ 41 w 322"/>
                <a:gd name="T25" fmla="*/ 278 h 372"/>
                <a:gd name="T26" fmla="*/ 73 w 322"/>
                <a:gd name="T27" fmla="*/ 325 h 372"/>
                <a:gd name="T28" fmla="*/ 87 w 322"/>
                <a:gd name="T29" fmla="*/ 357 h 372"/>
                <a:gd name="T30" fmla="*/ 123 w 322"/>
                <a:gd name="T31" fmla="*/ 344 h 372"/>
                <a:gd name="T32" fmla="*/ 122 w 322"/>
                <a:gd name="T33" fmla="*/ 341 h 372"/>
                <a:gd name="T34" fmla="*/ 142 w 322"/>
                <a:gd name="T35" fmla="*/ 330 h 372"/>
                <a:gd name="T36" fmla="*/ 175 w 322"/>
                <a:gd name="T37" fmla="*/ 360 h 372"/>
                <a:gd name="T38" fmla="*/ 180 w 322"/>
                <a:gd name="T39" fmla="*/ 359 h 372"/>
                <a:gd name="T40" fmla="*/ 196 w 322"/>
                <a:gd name="T41" fmla="*/ 355 h 372"/>
                <a:gd name="T42" fmla="*/ 202 w 322"/>
                <a:gd name="T43" fmla="*/ 355 h 372"/>
                <a:gd name="T44" fmla="*/ 222 w 322"/>
                <a:gd name="T45" fmla="*/ 372 h 372"/>
                <a:gd name="T46" fmla="*/ 226 w 322"/>
                <a:gd name="T47" fmla="*/ 327 h 372"/>
                <a:gd name="T48" fmla="*/ 227 w 322"/>
                <a:gd name="T49" fmla="*/ 326 h 372"/>
                <a:gd name="T50" fmla="*/ 235 w 322"/>
                <a:gd name="T51" fmla="*/ 299 h 372"/>
                <a:gd name="T52" fmla="*/ 234 w 322"/>
                <a:gd name="T53" fmla="*/ 293 h 372"/>
                <a:gd name="T54" fmla="*/ 238 w 322"/>
                <a:gd name="T55" fmla="*/ 290 h 372"/>
                <a:gd name="T56" fmla="*/ 266 w 322"/>
                <a:gd name="T57" fmla="*/ 248 h 372"/>
                <a:gd name="T58" fmla="*/ 274 w 322"/>
                <a:gd name="T59" fmla="*/ 250 h 372"/>
                <a:gd name="T60" fmla="*/ 272 w 322"/>
                <a:gd name="T61" fmla="*/ 269 h 372"/>
                <a:gd name="T62" fmla="*/ 303 w 322"/>
                <a:gd name="T63" fmla="*/ 243 h 372"/>
                <a:gd name="T64" fmla="*/ 296 w 322"/>
                <a:gd name="T65" fmla="*/ 229 h 372"/>
                <a:gd name="T66" fmla="*/ 303 w 322"/>
                <a:gd name="T67" fmla="*/ 182 h 372"/>
                <a:gd name="T68" fmla="*/ 287 w 322"/>
                <a:gd name="T69" fmla="*/ 180 h 372"/>
                <a:gd name="T70" fmla="*/ 285 w 322"/>
                <a:gd name="T71" fmla="*/ 177 h 372"/>
                <a:gd name="T72" fmla="*/ 281 w 322"/>
                <a:gd name="T73" fmla="*/ 154 h 372"/>
                <a:gd name="T74" fmla="*/ 322 w 322"/>
                <a:gd name="T75" fmla="*/ 153 h 372"/>
                <a:gd name="T76" fmla="*/ 287 w 322"/>
                <a:gd name="T77" fmla="*/ 115 h 372"/>
                <a:gd name="T78" fmla="*/ 311 w 322"/>
                <a:gd name="T79" fmla="*/ 88 h 372"/>
                <a:gd name="T80" fmla="*/ 295 w 322"/>
                <a:gd name="T81" fmla="*/ 90 h 372"/>
                <a:gd name="T82" fmla="*/ 294 w 322"/>
                <a:gd name="T83" fmla="*/ 88 h 372"/>
                <a:gd name="T84" fmla="*/ 274 w 322"/>
                <a:gd name="T85" fmla="*/ 63 h 372"/>
                <a:gd name="T86" fmla="*/ 214 w 322"/>
                <a:gd name="T87" fmla="*/ 86 h 372"/>
                <a:gd name="T88" fmla="*/ 208 w 322"/>
                <a:gd name="T89" fmla="*/ 86 h 372"/>
                <a:gd name="T90" fmla="*/ 206 w 322"/>
                <a:gd name="T91" fmla="*/ 48 h 372"/>
                <a:gd name="T92" fmla="*/ 217 w 322"/>
                <a:gd name="T9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232377" y="3847334"/>
              <a:ext cx="406386" cy="496341"/>
            </a:xfrm>
            <a:custGeom>
              <a:avLst/>
              <a:gdLst>
                <a:gd name="T0" fmla="*/ 254 w 403"/>
                <a:gd name="T1" fmla="*/ 140 h 494"/>
                <a:gd name="T2" fmla="*/ 224 w 403"/>
                <a:gd name="T3" fmla="*/ 73 h 494"/>
                <a:gd name="T4" fmla="*/ 145 w 403"/>
                <a:gd name="T5" fmla="*/ 46 h 494"/>
                <a:gd name="T6" fmla="*/ 98 w 403"/>
                <a:gd name="T7" fmla="*/ 0 h 494"/>
                <a:gd name="T8" fmla="*/ 128 w 403"/>
                <a:gd name="T9" fmla="*/ 46 h 494"/>
                <a:gd name="T10" fmla="*/ 130 w 403"/>
                <a:gd name="T11" fmla="*/ 49 h 494"/>
                <a:gd name="T12" fmla="*/ 94 w 403"/>
                <a:gd name="T13" fmla="*/ 94 h 494"/>
                <a:gd name="T14" fmla="*/ 50 w 403"/>
                <a:gd name="T15" fmla="*/ 60 h 494"/>
                <a:gd name="T16" fmla="*/ 60 w 403"/>
                <a:gd name="T17" fmla="*/ 93 h 494"/>
                <a:gd name="T18" fmla="*/ 60 w 403"/>
                <a:gd name="T19" fmla="*/ 95 h 494"/>
                <a:gd name="T20" fmla="*/ 57 w 403"/>
                <a:gd name="T21" fmla="*/ 108 h 494"/>
                <a:gd name="T22" fmla="*/ 38 w 403"/>
                <a:gd name="T23" fmla="*/ 116 h 494"/>
                <a:gd name="T24" fmla="*/ 30 w 403"/>
                <a:gd name="T25" fmla="*/ 133 h 494"/>
                <a:gd name="T26" fmla="*/ 22 w 403"/>
                <a:gd name="T27" fmla="*/ 165 h 494"/>
                <a:gd name="T28" fmla="*/ 21 w 403"/>
                <a:gd name="T29" fmla="*/ 165 h 494"/>
                <a:gd name="T30" fmla="*/ 10 w 403"/>
                <a:gd name="T31" fmla="*/ 172 h 494"/>
                <a:gd name="T32" fmla="*/ 38 w 403"/>
                <a:gd name="T33" fmla="*/ 215 h 494"/>
                <a:gd name="T34" fmla="*/ 48 w 403"/>
                <a:gd name="T35" fmla="*/ 213 h 494"/>
                <a:gd name="T36" fmla="*/ 92 w 403"/>
                <a:gd name="T37" fmla="*/ 234 h 494"/>
                <a:gd name="T38" fmla="*/ 93 w 403"/>
                <a:gd name="T39" fmla="*/ 236 h 494"/>
                <a:gd name="T40" fmla="*/ 91 w 403"/>
                <a:gd name="T41" fmla="*/ 263 h 494"/>
                <a:gd name="T42" fmla="*/ 80 w 403"/>
                <a:gd name="T43" fmla="*/ 286 h 494"/>
                <a:gd name="T44" fmla="*/ 66 w 403"/>
                <a:gd name="T45" fmla="*/ 302 h 494"/>
                <a:gd name="T46" fmla="*/ 66 w 403"/>
                <a:gd name="T47" fmla="*/ 303 h 494"/>
                <a:gd name="T48" fmla="*/ 70 w 403"/>
                <a:gd name="T49" fmla="*/ 334 h 494"/>
                <a:gd name="T50" fmla="*/ 99 w 403"/>
                <a:gd name="T51" fmla="*/ 339 h 494"/>
                <a:gd name="T52" fmla="*/ 113 w 403"/>
                <a:gd name="T53" fmla="*/ 354 h 494"/>
                <a:gd name="T54" fmla="*/ 135 w 403"/>
                <a:gd name="T55" fmla="*/ 464 h 494"/>
                <a:gd name="T56" fmla="*/ 130 w 403"/>
                <a:gd name="T57" fmla="*/ 473 h 494"/>
                <a:gd name="T58" fmla="*/ 133 w 403"/>
                <a:gd name="T59" fmla="*/ 480 h 494"/>
                <a:gd name="T60" fmla="*/ 193 w 403"/>
                <a:gd name="T61" fmla="*/ 455 h 494"/>
                <a:gd name="T62" fmla="*/ 206 w 403"/>
                <a:gd name="T63" fmla="*/ 463 h 494"/>
                <a:gd name="T64" fmla="*/ 208 w 403"/>
                <a:gd name="T65" fmla="*/ 461 h 494"/>
                <a:gd name="T66" fmla="*/ 229 w 403"/>
                <a:gd name="T67" fmla="*/ 448 h 494"/>
                <a:gd name="T68" fmla="*/ 289 w 403"/>
                <a:gd name="T69" fmla="*/ 474 h 494"/>
                <a:gd name="T70" fmla="*/ 305 w 403"/>
                <a:gd name="T71" fmla="*/ 485 h 494"/>
                <a:gd name="T72" fmla="*/ 355 w 403"/>
                <a:gd name="T73" fmla="*/ 431 h 494"/>
                <a:gd name="T74" fmla="*/ 344 w 403"/>
                <a:gd name="T75" fmla="*/ 390 h 494"/>
                <a:gd name="T76" fmla="*/ 381 w 403"/>
                <a:gd name="T77" fmla="*/ 392 h 494"/>
                <a:gd name="T78" fmla="*/ 381 w 403"/>
                <a:gd name="T79" fmla="*/ 355 h 494"/>
                <a:gd name="T80" fmla="*/ 403 w 403"/>
                <a:gd name="T81" fmla="*/ 323 h 494"/>
                <a:gd name="T82" fmla="*/ 374 w 403"/>
                <a:gd name="T83" fmla="*/ 293 h 494"/>
                <a:gd name="T84" fmla="*/ 360 w 403"/>
                <a:gd name="T85" fmla="*/ 305 h 494"/>
                <a:gd name="T86" fmla="*/ 356 w 403"/>
                <a:gd name="T87" fmla="*/ 304 h 494"/>
                <a:gd name="T88" fmla="*/ 332 w 403"/>
                <a:gd name="T89" fmla="*/ 281 h 494"/>
                <a:gd name="T90" fmla="*/ 299 w 403"/>
                <a:gd name="T91" fmla="*/ 261 h 494"/>
                <a:gd name="T92" fmla="*/ 290 w 403"/>
                <a:gd name="T93" fmla="*/ 223 h 494"/>
                <a:gd name="T94" fmla="*/ 308 w 403"/>
                <a:gd name="T95" fmla="*/ 168 h 494"/>
                <a:gd name="T96" fmla="*/ 340 w 403"/>
                <a:gd name="T97" fmla="*/ 170 h 494"/>
                <a:gd name="T98" fmla="*/ 342 w 403"/>
                <a:gd name="T99" fmla="*/ 138 h 494"/>
                <a:gd name="T100" fmla="*/ 256 w 403"/>
                <a:gd name="T101" fmla="*/ 142 h 494"/>
                <a:gd name="T102" fmla="*/ 255 w 403"/>
                <a:gd name="T103" fmla="*/ 14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310691" y="3273737"/>
              <a:ext cx="106888" cy="154511"/>
            </a:xfrm>
            <a:custGeom>
              <a:avLst/>
              <a:gdLst>
                <a:gd name="T0" fmla="*/ 63 w 107"/>
                <a:gd name="T1" fmla="*/ 3 h 154"/>
                <a:gd name="T2" fmla="*/ 59 w 107"/>
                <a:gd name="T3" fmla="*/ 0 h 154"/>
                <a:gd name="T4" fmla="*/ 44 w 107"/>
                <a:gd name="T5" fmla="*/ 17 h 154"/>
                <a:gd name="T6" fmla="*/ 40 w 107"/>
                <a:gd name="T7" fmla="*/ 15 h 154"/>
                <a:gd name="T8" fmla="*/ 39 w 107"/>
                <a:gd name="T9" fmla="*/ 16 h 154"/>
                <a:gd name="T10" fmla="*/ 40 w 107"/>
                <a:gd name="T11" fmla="*/ 17 h 154"/>
                <a:gd name="T12" fmla="*/ 31 w 107"/>
                <a:gd name="T13" fmla="*/ 27 h 154"/>
                <a:gd name="T14" fmla="*/ 27 w 107"/>
                <a:gd name="T15" fmla="*/ 29 h 154"/>
                <a:gd name="T16" fmla="*/ 15 w 107"/>
                <a:gd name="T17" fmla="*/ 35 h 154"/>
                <a:gd name="T18" fmla="*/ 14 w 107"/>
                <a:gd name="T19" fmla="*/ 43 h 154"/>
                <a:gd name="T20" fmla="*/ 7 w 107"/>
                <a:gd name="T21" fmla="*/ 66 h 154"/>
                <a:gd name="T22" fmla="*/ 2 w 107"/>
                <a:gd name="T23" fmla="*/ 79 h 154"/>
                <a:gd name="T24" fmla="*/ 1 w 107"/>
                <a:gd name="T25" fmla="*/ 102 h 154"/>
                <a:gd name="T26" fmla="*/ 8 w 107"/>
                <a:gd name="T27" fmla="*/ 133 h 154"/>
                <a:gd name="T28" fmla="*/ 26 w 107"/>
                <a:gd name="T29" fmla="*/ 147 h 154"/>
                <a:gd name="T30" fmla="*/ 50 w 107"/>
                <a:gd name="T31" fmla="*/ 154 h 154"/>
                <a:gd name="T32" fmla="*/ 74 w 107"/>
                <a:gd name="T33" fmla="*/ 144 h 154"/>
                <a:gd name="T34" fmla="*/ 68 w 107"/>
                <a:gd name="T35" fmla="*/ 132 h 154"/>
                <a:gd name="T36" fmla="*/ 68 w 107"/>
                <a:gd name="T37" fmla="*/ 130 h 154"/>
                <a:gd name="T38" fmla="*/ 68 w 107"/>
                <a:gd name="T39" fmla="*/ 129 h 154"/>
                <a:gd name="T40" fmla="*/ 70 w 107"/>
                <a:gd name="T41" fmla="*/ 120 h 154"/>
                <a:gd name="T42" fmla="*/ 70 w 107"/>
                <a:gd name="T43" fmla="*/ 119 h 154"/>
                <a:gd name="T44" fmla="*/ 82 w 107"/>
                <a:gd name="T45" fmla="*/ 98 h 154"/>
                <a:gd name="T46" fmla="*/ 102 w 107"/>
                <a:gd name="T47" fmla="*/ 98 h 154"/>
                <a:gd name="T48" fmla="*/ 107 w 107"/>
                <a:gd name="T49" fmla="*/ 97 h 154"/>
                <a:gd name="T50" fmla="*/ 87 w 107"/>
                <a:gd name="T51" fmla="*/ 64 h 154"/>
                <a:gd name="T52" fmla="*/ 79 w 107"/>
                <a:gd name="T53" fmla="*/ 53 h 154"/>
                <a:gd name="T54" fmla="*/ 70 w 107"/>
                <a:gd name="T55" fmla="*/ 23 h 154"/>
                <a:gd name="T56" fmla="*/ 63 w 107"/>
                <a:gd name="T5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205920" y="3203889"/>
              <a:ext cx="141812" cy="153453"/>
            </a:xfrm>
            <a:custGeom>
              <a:avLst/>
              <a:gdLst>
                <a:gd name="T0" fmla="*/ 71 w 141"/>
                <a:gd name="T1" fmla="*/ 31 h 152"/>
                <a:gd name="T2" fmla="*/ 68 w 141"/>
                <a:gd name="T3" fmla="*/ 35 h 152"/>
                <a:gd name="T4" fmla="*/ 65 w 141"/>
                <a:gd name="T5" fmla="*/ 34 h 152"/>
                <a:gd name="T6" fmla="*/ 52 w 141"/>
                <a:gd name="T7" fmla="*/ 31 h 152"/>
                <a:gd name="T8" fmla="*/ 50 w 141"/>
                <a:gd name="T9" fmla="*/ 38 h 152"/>
                <a:gd name="T10" fmla="*/ 50 w 141"/>
                <a:gd name="T11" fmla="*/ 41 h 152"/>
                <a:gd name="T12" fmla="*/ 47 w 141"/>
                <a:gd name="T13" fmla="*/ 41 h 152"/>
                <a:gd name="T14" fmla="*/ 25 w 141"/>
                <a:gd name="T15" fmla="*/ 49 h 152"/>
                <a:gd name="T16" fmla="*/ 24 w 141"/>
                <a:gd name="T17" fmla="*/ 53 h 152"/>
                <a:gd name="T18" fmla="*/ 31 w 141"/>
                <a:gd name="T19" fmla="*/ 75 h 152"/>
                <a:gd name="T20" fmla="*/ 34 w 141"/>
                <a:gd name="T21" fmla="*/ 77 h 152"/>
                <a:gd name="T22" fmla="*/ 31 w 141"/>
                <a:gd name="T23" fmla="*/ 80 h 152"/>
                <a:gd name="T24" fmla="*/ 5 w 141"/>
                <a:gd name="T25" fmla="*/ 109 h 152"/>
                <a:gd name="T26" fmla="*/ 0 w 141"/>
                <a:gd name="T27" fmla="*/ 118 h 152"/>
                <a:gd name="T28" fmla="*/ 7 w 141"/>
                <a:gd name="T29" fmla="*/ 128 h 152"/>
                <a:gd name="T30" fmla="*/ 19 w 141"/>
                <a:gd name="T31" fmla="*/ 132 h 152"/>
                <a:gd name="T32" fmla="*/ 28 w 141"/>
                <a:gd name="T33" fmla="*/ 133 h 152"/>
                <a:gd name="T34" fmla="*/ 53 w 141"/>
                <a:gd name="T35" fmla="*/ 139 h 152"/>
                <a:gd name="T36" fmla="*/ 63 w 141"/>
                <a:gd name="T37" fmla="*/ 147 h 152"/>
                <a:gd name="T38" fmla="*/ 82 w 141"/>
                <a:gd name="T39" fmla="*/ 152 h 152"/>
                <a:gd name="T40" fmla="*/ 96 w 141"/>
                <a:gd name="T41" fmla="*/ 140 h 152"/>
                <a:gd name="T42" fmla="*/ 104 w 141"/>
                <a:gd name="T43" fmla="*/ 131 h 152"/>
                <a:gd name="T44" fmla="*/ 111 w 141"/>
                <a:gd name="T45" fmla="*/ 111 h 152"/>
                <a:gd name="T46" fmla="*/ 105 w 141"/>
                <a:gd name="T47" fmla="*/ 87 h 152"/>
                <a:gd name="T48" fmla="*/ 114 w 141"/>
                <a:gd name="T49" fmla="*/ 90 h 152"/>
                <a:gd name="T50" fmla="*/ 128 w 141"/>
                <a:gd name="T51" fmla="*/ 91 h 152"/>
                <a:gd name="T52" fmla="*/ 134 w 141"/>
                <a:gd name="T53" fmla="*/ 86 h 152"/>
                <a:gd name="T54" fmla="*/ 136 w 141"/>
                <a:gd name="T55" fmla="*/ 81 h 152"/>
                <a:gd name="T56" fmla="*/ 125 w 141"/>
                <a:gd name="T57" fmla="*/ 50 h 152"/>
                <a:gd name="T58" fmla="*/ 129 w 141"/>
                <a:gd name="T59" fmla="*/ 40 h 152"/>
                <a:gd name="T60" fmla="*/ 140 w 141"/>
                <a:gd name="T61" fmla="*/ 30 h 152"/>
                <a:gd name="T62" fmla="*/ 141 w 141"/>
                <a:gd name="T63" fmla="*/ 30 h 152"/>
                <a:gd name="T64" fmla="*/ 139 w 141"/>
                <a:gd name="T65" fmla="*/ 23 h 152"/>
                <a:gd name="T66" fmla="*/ 114 w 141"/>
                <a:gd name="T67" fmla="*/ 24 h 152"/>
                <a:gd name="T68" fmla="*/ 114 w 141"/>
                <a:gd name="T69" fmla="*/ 23 h 152"/>
                <a:gd name="T70" fmla="*/ 91 w 141"/>
                <a:gd name="T71" fmla="*/ 7 h 152"/>
                <a:gd name="T72" fmla="*/ 63 w 141"/>
                <a:gd name="T73" fmla="*/ 2 h 152"/>
                <a:gd name="T74" fmla="*/ 60 w 141"/>
                <a:gd name="T75" fmla="*/ 4 h 152"/>
                <a:gd name="T76" fmla="*/ 66 w 141"/>
                <a:gd name="T77" fmla="*/ 15 h 152"/>
                <a:gd name="T78" fmla="*/ 71 w 141"/>
                <a:gd name="T79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444037" y="2903333"/>
              <a:ext cx="498458" cy="476233"/>
            </a:xfrm>
            <a:custGeom>
              <a:avLst/>
              <a:gdLst>
                <a:gd name="T0" fmla="*/ 213 w 496"/>
                <a:gd name="T1" fmla="*/ 99 h 473"/>
                <a:gd name="T2" fmla="*/ 187 w 496"/>
                <a:gd name="T3" fmla="*/ 106 h 473"/>
                <a:gd name="T4" fmla="*/ 155 w 496"/>
                <a:gd name="T5" fmla="*/ 122 h 473"/>
                <a:gd name="T6" fmla="*/ 122 w 496"/>
                <a:gd name="T7" fmla="*/ 150 h 473"/>
                <a:gd name="T8" fmla="*/ 120 w 496"/>
                <a:gd name="T9" fmla="*/ 153 h 473"/>
                <a:gd name="T10" fmla="*/ 92 w 496"/>
                <a:gd name="T11" fmla="*/ 185 h 473"/>
                <a:gd name="T12" fmla="*/ 56 w 496"/>
                <a:gd name="T13" fmla="*/ 184 h 473"/>
                <a:gd name="T14" fmla="*/ 41 w 496"/>
                <a:gd name="T15" fmla="*/ 168 h 473"/>
                <a:gd name="T16" fmla="*/ 46 w 496"/>
                <a:gd name="T17" fmla="*/ 229 h 473"/>
                <a:gd name="T18" fmla="*/ 8 w 496"/>
                <a:gd name="T19" fmla="*/ 290 h 473"/>
                <a:gd name="T20" fmla="*/ 0 w 496"/>
                <a:gd name="T21" fmla="*/ 300 h 473"/>
                <a:gd name="T22" fmla="*/ 44 w 496"/>
                <a:gd name="T23" fmla="*/ 316 h 473"/>
                <a:gd name="T24" fmla="*/ 46 w 496"/>
                <a:gd name="T25" fmla="*/ 317 h 473"/>
                <a:gd name="T26" fmla="*/ 61 w 496"/>
                <a:gd name="T27" fmla="*/ 327 h 473"/>
                <a:gd name="T28" fmla="*/ 64 w 496"/>
                <a:gd name="T29" fmla="*/ 328 h 473"/>
                <a:gd name="T30" fmla="*/ 105 w 496"/>
                <a:gd name="T31" fmla="*/ 360 h 473"/>
                <a:gd name="T32" fmla="*/ 149 w 496"/>
                <a:gd name="T33" fmla="*/ 297 h 473"/>
                <a:gd name="T34" fmla="*/ 162 w 496"/>
                <a:gd name="T35" fmla="*/ 280 h 473"/>
                <a:gd name="T36" fmla="*/ 197 w 496"/>
                <a:gd name="T37" fmla="*/ 268 h 473"/>
                <a:gd name="T38" fmla="*/ 230 w 496"/>
                <a:gd name="T39" fmla="*/ 263 h 473"/>
                <a:gd name="T40" fmla="*/ 248 w 496"/>
                <a:gd name="T41" fmla="*/ 293 h 473"/>
                <a:gd name="T42" fmla="*/ 251 w 496"/>
                <a:gd name="T43" fmla="*/ 315 h 473"/>
                <a:gd name="T44" fmla="*/ 245 w 496"/>
                <a:gd name="T45" fmla="*/ 356 h 473"/>
                <a:gd name="T46" fmla="*/ 244 w 496"/>
                <a:gd name="T47" fmla="*/ 358 h 473"/>
                <a:gd name="T48" fmla="*/ 225 w 496"/>
                <a:gd name="T49" fmla="*/ 412 h 473"/>
                <a:gd name="T50" fmla="*/ 243 w 496"/>
                <a:gd name="T51" fmla="*/ 401 h 473"/>
                <a:gd name="T52" fmla="*/ 257 w 496"/>
                <a:gd name="T53" fmla="*/ 406 h 473"/>
                <a:gd name="T54" fmla="*/ 256 w 496"/>
                <a:gd name="T55" fmla="*/ 424 h 473"/>
                <a:gd name="T56" fmla="*/ 243 w 496"/>
                <a:gd name="T57" fmla="*/ 442 h 473"/>
                <a:gd name="T58" fmla="*/ 236 w 496"/>
                <a:gd name="T59" fmla="*/ 455 h 473"/>
                <a:gd name="T60" fmla="*/ 224 w 496"/>
                <a:gd name="T61" fmla="*/ 457 h 473"/>
                <a:gd name="T62" fmla="*/ 210 w 496"/>
                <a:gd name="T63" fmla="*/ 473 h 473"/>
                <a:gd name="T64" fmla="*/ 263 w 496"/>
                <a:gd name="T65" fmla="*/ 433 h 473"/>
                <a:gd name="T66" fmla="*/ 343 w 496"/>
                <a:gd name="T67" fmla="*/ 353 h 473"/>
                <a:gd name="T68" fmla="*/ 361 w 496"/>
                <a:gd name="T69" fmla="*/ 344 h 473"/>
                <a:gd name="T70" fmla="*/ 403 w 496"/>
                <a:gd name="T71" fmla="*/ 335 h 473"/>
                <a:gd name="T72" fmla="*/ 431 w 496"/>
                <a:gd name="T73" fmla="*/ 277 h 473"/>
                <a:gd name="T74" fmla="*/ 496 w 496"/>
                <a:gd name="T75" fmla="*/ 206 h 473"/>
                <a:gd name="T76" fmla="*/ 480 w 496"/>
                <a:gd name="T77" fmla="*/ 161 h 473"/>
                <a:gd name="T78" fmla="*/ 457 w 496"/>
                <a:gd name="T79" fmla="*/ 153 h 473"/>
                <a:gd name="T80" fmla="*/ 453 w 496"/>
                <a:gd name="T81" fmla="*/ 145 h 473"/>
                <a:gd name="T82" fmla="*/ 419 w 496"/>
                <a:gd name="T83" fmla="*/ 59 h 473"/>
                <a:gd name="T84" fmla="*/ 407 w 496"/>
                <a:gd name="T85" fmla="*/ 16 h 473"/>
                <a:gd name="T86" fmla="*/ 389 w 496"/>
                <a:gd name="T87" fmla="*/ 33 h 473"/>
                <a:gd name="T88" fmla="*/ 354 w 496"/>
                <a:gd name="T89" fmla="*/ 15 h 473"/>
                <a:gd name="T90" fmla="*/ 329 w 496"/>
                <a:gd name="T91" fmla="*/ 16 h 473"/>
                <a:gd name="T92" fmla="*/ 303 w 496"/>
                <a:gd name="T93" fmla="*/ 5 h 473"/>
                <a:gd name="T94" fmla="*/ 301 w 496"/>
                <a:gd name="T95" fmla="*/ 41 h 473"/>
                <a:gd name="T96" fmla="*/ 299 w 496"/>
                <a:gd name="T97" fmla="*/ 42 h 473"/>
                <a:gd name="T98" fmla="*/ 277 w 496"/>
                <a:gd name="T99" fmla="*/ 6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557275" y="2618652"/>
              <a:ext cx="711175" cy="484700"/>
            </a:xfrm>
            <a:custGeom>
              <a:avLst/>
              <a:gdLst>
                <a:gd name="T0" fmla="*/ 123 w 707"/>
                <a:gd name="T1" fmla="*/ 7 h 481"/>
                <a:gd name="T2" fmla="*/ 95 w 707"/>
                <a:gd name="T3" fmla="*/ 14 h 481"/>
                <a:gd name="T4" fmla="*/ 90 w 707"/>
                <a:gd name="T5" fmla="*/ 26 h 481"/>
                <a:gd name="T6" fmla="*/ 76 w 707"/>
                <a:gd name="T7" fmla="*/ 46 h 481"/>
                <a:gd name="T8" fmla="*/ 54 w 707"/>
                <a:gd name="T9" fmla="*/ 62 h 481"/>
                <a:gd name="T10" fmla="*/ 28 w 707"/>
                <a:gd name="T11" fmla="*/ 45 h 481"/>
                <a:gd name="T12" fmla="*/ 0 w 707"/>
                <a:gd name="T13" fmla="*/ 52 h 481"/>
                <a:gd name="T14" fmla="*/ 41 w 707"/>
                <a:gd name="T15" fmla="*/ 79 h 481"/>
                <a:gd name="T16" fmla="*/ 43 w 707"/>
                <a:gd name="T17" fmla="*/ 83 h 481"/>
                <a:gd name="T18" fmla="*/ 48 w 707"/>
                <a:gd name="T19" fmla="*/ 136 h 481"/>
                <a:gd name="T20" fmla="*/ 79 w 707"/>
                <a:gd name="T21" fmla="*/ 199 h 481"/>
                <a:gd name="T22" fmla="*/ 99 w 707"/>
                <a:gd name="T23" fmla="*/ 179 h 481"/>
                <a:gd name="T24" fmla="*/ 128 w 707"/>
                <a:gd name="T25" fmla="*/ 172 h 481"/>
                <a:gd name="T26" fmla="*/ 128 w 707"/>
                <a:gd name="T27" fmla="*/ 173 h 481"/>
                <a:gd name="T28" fmla="*/ 156 w 707"/>
                <a:gd name="T29" fmla="*/ 205 h 481"/>
                <a:gd name="T30" fmla="*/ 165 w 707"/>
                <a:gd name="T31" fmla="*/ 232 h 481"/>
                <a:gd name="T32" fmla="*/ 163 w 707"/>
                <a:gd name="T33" fmla="*/ 257 h 481"/>
                <a:gd name="T34" fmla="*/ 181 w 707"/>
                <a:gd name="T35" fmla="*/ 282 h 481"/>
                <a:gd name="T36" fmla="*/ 207 w 707"/>
                <a:gd name="T37" fmla="*/ 275 h 481"/>
                <a:gd name="T38" fmla="*/ 220 w 707"/>
                <a:gd name="T39" fmla="*/ 286 h 481"/>
                <a:gd name="T40" fmla="*/ 252 w 707"/>
                <a:gd name="T41" fmla="*/ 300 h 481"/>
                <a:gd name="T42" fmla="*/ 276 w 707"/>
                <a:gd name="T43" fmla="*/ 292 h 481"/>
                <a:gd name="T44" fmla="*/ 288 w 707"/>
                <a:gd name="T45" fmla="*/ 278 h 481"/>
                <a:gd name="T46" fmla="*/ 304 w 707"/>
                <a:gd name="T47" fmla="*/ 319 h 481"/>
                <a:gd name="T48" fmla="*/ 344 w 707"/>
                <a:gd name="T49" fmla="*/ 360 h 481"/>
                <a:gd name="T50" fmla="*/ 352 w 707"/>
                <a:gd name="T51" fmla="*/ 427 h 481"/>
                <a:gd name="T52" fmla="*/ 378 w 707"/>
                <a:gd name="T53" fmla="*/ 438 h 481"/>
                <a:gd name="T54" fmla="*/ 394 w 707"/>
                <a:gd name="T55" fmla="*/ 481 h 481"/>
                <a:gd name="T56" fmla="*/ 489 w 707"/>
                <a:gd name="T57" fmla="*/ 399 h 481"/>
                <a:gd name="T58" fmla="*/ 528 w 707"/>
                <a:gd name="T59" fmla="*/ 359 h 481"/>
                <a:gd name="T60" fmla="*/ 596 w 707"/>
                <a:gd name="T61" fmla="*/ 300 h 481"/>
                <a:gd name="T62" fmla="*/ 621 w 707"/>
                <a:gd name="T63" fmla="*/ 278 h 481"/>
                <a:gd name="T64" fmla="*/ 627 w 707"/>
                <a:gd name="T65" fmla="*/ 224 h 481"/>
                <a:gd name="T66" fmla="*/ 650 w 707"/>
                <a:gd name="T67" fmla="*/ 220 h 481"/>
                <a:gd name="T68" fmla="*/ 689 w 707"/>
                <a:gd name="T69" fmla="*/ 261 h 481"/>
                <a:gd name="T70" fmla="*/ 682 w 707"/>
                <a:gd name="T71" fmla="*/ 231 h 481"/>
                <a:gd name="T72" fmla="*/ 707 w 707"/>
                <a:gd name="T73" fmla="*/ 208 h 481"/>
                <a:gd name="T74" fmla="*/ 693 w 707"/>
                <a:gd name="T75" fmla="*/ 166 h 481"/>
                <a:gd name="T76" fmla="*/ 647 w 707"/>
                <a:gd name="T77" fmla="*/ 145 h 481"/>
                <a:gd name="T78" fmla="*/ 633 w 707"/>
                <a:gd name="T79" fmla="*/ 143 h 481"/>
                <a:gd name="T80" fmla="*/ 617 w 707"/>
                <a:gd name="T81" fmla="*/ 145 h 481"/>
                <a:gd name="T82" fmla="*/ 588 w 707"/>
                <a:gd name="T83" fmla="*/ 145 h 481"/>
                <a:gd name="T84" fmla="*/ 586 w 707"/>
                <a:gd name="T85" fmla="*/ 182 h 481"/>
                <a:gd name="T86" fmla="*/ 547 w 707"/>
                <a:gd name="T87" fmla="*/ 188 h 481"/>
                <a:gd name="T88" fmla="*/ 494 w 707"/>
                <a:gd name="T89" fmla="*/ 141 h 481"/>
                <a:gd name="T90" fmla="*/ 481 w 707"/>
                <a:gd name="T91" fmla="*/ 116 h 481"/>
                <a:gd name="T92" fmla="*/ 486 w 707"/>
                <a:gd name="T93" fmla="*/ 131 h 481"/>
                <a:gd name="T94" fmla="*/ 471 w 707"/>
                <a:gd name="T95" fmla="*/ 159 h 481"/>
                <a:gd name="T96" fmla="*/ 441 w 707"/>
                <a:gd name="T97" fmla="*/ 150 h 481"/>
                <a:gd name="T98" fmla="*/ 438 w 707"/>
                <a:gd name="T99" fmla="*/ 124 h 481"/>
                <a:gd name="T100" fmla="*/ 411 w 707"/>
                <a:gd name="T101" fmla="*/ 112 h 481"/>
                <a:gd name="T102" fmla="*/ 380 w 707"/>
                <a:gd name="T103" fmla="*/ 92 h 481"/>
                <a:gd name="T104" fmla="*/ 336 w 707"/>
                <a:gd name="T105" fmla="*/ 76 h 481"/>
                <a:gd name="T106" fmla="*/ 308 w 707"/>
                <a:gd name="T107" fmla="*/ 88 h 481"/>
                <a:gd name="T108" fmla="*/ 296 w 707"/>
                <a:gd name="T109" fmla="*/ 64 h 481"/>
                <a:gd name="T110" fmla="*/ 259 w 707"/>
                <a:gd name="T111" fmla="*/ 62 h 481"/>
                <a:gd name="T112" fmla="*/ 216 w 707"/>
                <a:gd name="T113" fmla="*/ 71 h 481"/>
                <a:gd name="T114" fmla="*/ 175 w 707"/>
                <a:gd name="T115" fmla="*/ 6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404880" y="1930759"/>
              <a:ext cx="955642" cy="870978"/>
            </a:xfrm>
            <a:custGeom>
              <a:avLst/>
              <a:gdLst>
                <a:gd name="T0" fmla="*/ 932 w 950"/>
                <a:gd name="T1" fmla="*/ 403 h 866"/>
                <a:gd name="T2" fmla="*/ 914 w 950"/>
                <a:gd name="T3" fmla="*/ 315 h 866"/>
                <a:gd name="T4" fmla="*/ 829 w 950"/>
                <a:gd name="T5" fmla="*/ 403 h 866"/>
                <a:gd name="T6" fmla="*/ 815 w 950"/>
                <a:gd name="T7" fmla="*/ 428 h 866"/>
                <a:gd name="T8" fmla="*/ 707 w 950"/>
                <a:gd name="T9" fmla="*/ 447 h 866"/>
                <a:gd name="T10" fmla="*/ 683 w 950"/>
                <a:gd name="T11" fmla="*/ 403 h 866"/>
                <a:gd name="T12" fmla="*/ 655 w 950"/>
                <a:gd name="T13" fmla="*/ 375 h 866"/>
                <a:gd name="T14" fmla="*/ 622 w 950"/>
                <a:gd name="T15" fmla="*/ 347 h 866"/>
                <a:gd name="T16" fmla="*/ 443 w 950"/>
                <a:gd name="T17" fmla="*/ 313 h 866"/>
                <a:gd name="T18" fmla="*/ 340 w 950"/>
                <a:gd name="T19" fmla="*/ 150 h 866"/>
                <a:gd name="T20" fmla="*/ 143 w 950"/>
                <a:gd name="T21" fmla="*/ 21 h 866"/>
                <a:gd name="T22" fmla="*/ 11 w 950"/>
                <a:gd name="T23" fmla="*/ 37 h 866"/>
                <a:gd name="T24" fmla="*/ 12 w 950"/>
                <a:gd name="T25" fmla="*/ 54 h 866"/>
                <a:gd name="T26" fmla="*/ 2 w 950"/>
                <a:gd name="T27" fmla="*/ 74 h 866"/>
                <a:gd name="T28" fmla="*/ 13 w 950"/>
                <a:gd name="T29" fmla="*/ 120 h 866"/>
                <a:gd name="T30" fmla="*/ 55 w 950"/>
                <a:gd name="T31" fmla="*/ 99 h 866"/>
                <a:gd name="T32" fmla="*/ 99 w 950"/>
                <a:gd name="T33" fmla="*/ 130 h 866"/>
                <a:gd name="T34" fmla="*/ 159 w 950"/>
                <a:gd name="T35" fmla="*/ 203 h 866"/>
                <a:gd name="T36" fmla="*/ 195 w 950"/>
                <a:gd name="T37" fmla="*/ 173 h 866"/>
                <a:gd name="T38" fmla="*/ 258 w 950"/>
                <a:gd name="T39" fmla="*/ 137 h 866"/>
                <a:gd name="T40" fmla="*/ 303 w 950"/>
                <a:gd name="T41" fmla="*/ 187 h 866"/>
                <a:gd name="T42" fmla="*/ 316 w 950"/>
                <a:gd name="T43" fmla="*/ 264 h 866"/>
                <a:gd name="T44" fmla="*/ 319 w 950"/>
                <a:gd name="T45" fmla="*/ 347 h 866"/>
                <a:gd name="T46" fmla="*/ 306 w 950"/>
                <a:gd name="T47" fmla="*/ 380 h 866"/>
                <a:gd name="T48" fmla="*/ 296 w 950"/>
                <a:gd name="T49" fmla="*/ 394 h 866"/>
                <a:gd name="T50" fmla="*/ 302 w 950"/>
                <a:gd name="T51" fmla="*/ 443 h 866"/>
                <a:gd name="T52" fmla="*/ 289 w 950"/>
                <a:gd name="T53" fmla="*/ 486 h 866"/>
                <a:gd name="T54" fmla="*/ 251 w 950"/>
                <a:gd name="T55" fmla="*/ 479 h 866"/>
                <a:gd name="T56" fmla="*/ 222 w 950"/>
                <a:gd name="T57" fmla="*/ 539 h 866"/>
                <a:gd name="T58" fmla="*/ 180 w 950"/>
                <a:gd name="T59" fmla="*/ 577 h 866"/>
                <a:gd name="T60" fmla="*/ 211 w 950"/>
                <a:gd name="T61" fmla="*/ 622 h 866"/>
                <a:gd name="T62" fmla="*/ 239 w 950"/>
                <a:gd name="T63" fmla="*/ 656 h 866"/>
                <a:gd name="T64" fmla="*/ 289 w 950"/>
                <a:gd name="T65" fmla="*/ 668 h 866"/>
                <a:gd name="T66" fmla="*/ 312 w 950"/>
                <a:gd name="T67" fmla="*/ 717 h 866"/>
                <a:gd name="T68" fmla="*/ 353 w 950"/>
                <a:gd name="T69" fmla="*/ 749 h 866"/>
                <a:gd name="T70" fmla="*/ 407 w 950"/>
                <a:gd name="T71" fmla="*/ 733 h 866"/>
                <a:gd name="T72" fmla="*/ 442 w 950"/>
                <a:gd name="T73" fmla="*/ 724 h 866"/>
                <a:gd name="T74" fmla="*/ 468 w 950"/>
                <a:gd name="T75" fmla="*/ 763 h 866"/>
                <a:gd name="T76" fmla="*/ 475 w 950"/>
                <a:gd name="T77" fmla="*/ 763 h 866"/>
                <a:gd name="T78" fmla="*/ 528 w 950"/>
                <a:gd name="T79" fmla="*/ 746 h 866"/>
                <a:gd name="T80" fmla="*/ 544 w 950"/>
                <a:gd name="T81" fmla="*/ 770 h 866"/>
                <a:gd name="T82" fmla="*/ 557 w 950"/>
                <a:gd name="T83" fmla="*/ 785 h 866"/>
                <a:gd name="T84" fmla="*/ 605 w 950"/>
                <a:gd name="T85" fmla="*/ 813 h 866"/>
                <a:gd name="T86" fmla="*/ 621 w 950"/>
                <a:gd name="T87" fmla="*/ 800 h 866"/>
                <a:gd name="T88" fmla="*/ 643 w 950"/>
                <a:gd name="T89" fmla="*/ 785 h 866"/>
                <a:gd name="T90" fmla="*/ 674 w 950"/>
                <a:gd name="T91" fmla="*/ 830 h 866"/>
                <a:gd name="T92" fmla="*/ 709 w 950"/>
                <a:gd name="T93" fmla="*/ 866 h 866"/>
                <a:gd name="T94" fmla="*/ 734 w 950"/>
                <a:gd name="T95" fmla="*/ 819 h 866"/>
                <a:gd name="T96" fmla="*/ 781 w 950"/>
                <a:gd name="T97" fmla="*/ 795 h 866"/>
                <a:gd name="T98" fmla="*/ 808 w 950"/>
                <a:gd name="T99" fmla="*/ 804 h 866"/>
                <a:gd name="T100" fmla="*/ 831 w 950"/>
                <a:gd name="T101" fmla="*/ 830 h 866"/>
                <a:gd name="T102" fmla="*/ 839 w 950"/>
                <a:gd name="T103" fmla="*/ 759 h 866"/>
                <a:gd name="T104" fmla="*/ 857 w 950"/>
                <a:gd name="T105" fmla="*/ 642 h 866"/>
                <a:gd name="T106" fmla="*/ 887 w 950"/>
                <a:gd name="T107" fmla="*/ 64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215445" y="3487513"/>
              <a:ext cx="576772" cy="362996"/>
            </a:xfrm>
            <a:custGeom>
              <a:avLst/>
              <a:gdLst>
                <a:gd name="T0" fmla="*/ 523 w 573"/>
                <a:gd name="T1" fmla="*/ 12 h 361"/>
                <a:gd name="T2" fmla="*/ 473 w 573"/>
                <a:gd name="T3" fmla="*/ 16 h 361"/>
                <a:gd name="T4" fmla="*/ 358 w 573"/>
                <a:gd name="T5" fmla="*/ 57 h 361"/>
                <a:gd name="T6" fmla="*/ 360 w 573"/>
                <a:gd name="T7" fmla="*/ 82 h 361"/>
                <a:gd name="T8" fmla="*/ 282 w 573"/>
                <a:gd name="T9" fmla="*/ 70 h 361"/>
                <a:gd name="T10" fmla="*/ 224 w 573"/>
                <a:gd name="T11" fmla="*/ 2 h 361"/>
                <a:gd name="T12" fmla="*/ 200 w 573"/>
                <a:gd name="T13" fmla="*/ 28 h 361"/>
                <a:gd name="T14" fmla="*/ 169 w 573"/>
                <a:gd name="T15" fmla="*/ 12 h 361"/>
                <a:gd name="T16" fmla="*/ 158 w 573"/>
                <a:gd name="T17" fmla="*/ 27 h 361"/>
                <a:gd name="T18" fmla="*/ 135 w 573"/>
                <a:gd name="T19" fmla="*/ 34 h 361"/>
                <a:gd name="T20" fmla="*/ 18 w 573"/>
                <a:gd name="T21" fmla="*/ 171 h 361"/>
                <a:gd name="T22" fmla="*/ 30 w 573"/>
                <a:gd name="T23" fmla="*/ 201 h 361"/>
                <a:gd name="T24" fmla="*/ 29 w 573"/>
                <a:gd name="T25" fmla="*/ 202 h 361"/>
                <a:gd name="T26" fmla="*/ 46 w 573"/>
                <a:gd name="T27" fmla="*/ 274 h 361"/>
                <a:gd name="T28" fmla="*/ 0 w 573"/>
                <a:gd name="T29" fmla="*/ 304 h 361"/>
                <a:gd name="T30" fmla="*/ 21 w 573"/>
                <a:gd name="T31" fmla="*/ 324 h 361"/>
                <a:gd name="T32" fmla="*/ 25 w 573"/>
                <a:gd name="T33" fmla="*/ 330 h 361"/>
                <a:gd name="T34" fmla="*/ 87 w 573"/>
                <a:gd name="T35" fmla="*/ 361 h 361"/>
                <a:gd name="T36" fmla="*/ 111 w 573"/>
                <a:gd name="T37" fmla="*/ 335 h 361"/>
                <a:gd name="T38" fmla="*/ 152 w 573"/>
                <a:gd name="T39" fmla="*/ 316 h 361"/>
                <a:gd name="T40" fmla="*/ 157 w 573"/>
                <a:gd name="T41" fmla="*/ 321 h 361"/>
                <a:gd name="T42" fmla="*/ 157 w 573"/>
                <a:gd name="T43" fmla="*/ 323 h 361"/>
                <a:gd name="T44" fmla="*/ 198 w 573"/>
                <a:gd name="T45" fmla="*/ 350 h 361"/>
                <a:gd name="T46" fmla="*/ 245 w 573"/>
                <a:gd name="T47" fmla="*/ 333 h 361"/>
                <a:gd name="T48" fmla="*/ 282 w 573"/>
                <a:gd name="T49" fmla="*/ 331 h 361"/>
                <a:gd name="T50" fmla="*/ 285 w 573"/>
                <a:gd name="T51" fmla="*/ 328 h 361"/>
                <a:gd name="T52" fmla="*/ 315 w 573"/>
                <a:gd name="T53" fmla="*/ 292 h 361"/>
                <a:gd name="T54" fmla="*/ 331 w 573"/>
                <a:gd name="T55" fmla="*/ 282 h 361"/>
                <a:gd name="T56" fmla="*/ 333 w 573"/>
                <a:gd name="T57" fmla="*/ 283 h 361"/>
                <a:gd name="T58" fmla="*/ 341 w 573"/>
                <a:gd name="T59" fmla="*/ 286 h 361"/>
                <a:gd name="T60" fmla="*/ 355 w 573"/>
                <a:gd name="T61" fmla="*/ 234 h 361"/>
                <a:gd name="T62" fmla="*/ 372 w 573"/>
                <a:gd name="T63" fmla="*/ 230 h 361"/>
                <a:gd name="T64" fmla="*/ 393 w 573"/>
                <a:gd name="T65" fmla="*/ 184 h 361"/>
                <a:gd name="T66" fmla="*/ 399 w 573"/>
                <a:gd name="T67" fmla="*/ 159 h 361"/>
                <a:gd name="T68" fmla="*/ 426 w 573"/>
                <a:gd name="T69" fmla="*/ 148 h 361"/>
                <a:gd name="T70" fmla="*/ 427 w 573"/>
                <a:gd name="T71" fmla="*/ 145 h 361"/>
                <a:gd name="T72" fmla="*/ 447 w 573"/>
                <a:gd name="T73" fmla="*/ 127 h 361"/>
                <a:gd name="T74" fmla="*/ 434 w 573"/>
                <a:gd name="T75" fmla="*/ 126 h 361"/>
                <a:gd name="T76" fmla="*/ 435 w 573"/>
                <a:gd name="T77" fmla="*/ 118 h 361"/>
                <a:gd name="T78" fmla="*/ 439 w 573"/>
                <a:gd name="T79" fmla="*/ 116 h 361"/>
                <a:gd name="T80" fmla="*/ 467 w 573"/>
                <a:gd name="T81" fmla="*/ 103 h 361"/>
                <a:gd name="T82" fmla="*/ 535 w 573"/>
                <a:gd name="T83" fmla="*/ 56 h 361"/>
                <a:gd name="T84" fmla="*/ 565 w 573"/>
                <a:gd name="T85" fmla="*/ 64 h 361"/>
                <a:gd name="T86" fmla="*/ 560 w 573"/>
                <a:gd name="T87" fmla="*/ 40 h 361"/>
                <a:gd name="T88" fmla="*/ 562 w 573"/>
                <a:gd name="T89" fmla="*/ 38 h 361"/>
                <a:gd name="T90" fmla="*/ 570 w 573"/>
                <a:gd name="T91" fmla="*/ 16 h 361"/>
                <a:gd name="T92" fmla="*/ 563 w 573"/>
                <a:gd name="T93" fmla="*/ 20 h 361"/>
                <a:gd name="T94" fmla="*/ 541 w 573"/>
                <a:gd name="T95" fmla="*/ 23 h 361"/>
                <a:gd name="T96" fmla="*/ 534 w 573"/>
                <a:gd name="T97" fmla="*/ 23 h 361"/>
                <a:gd name="T98" fmla="*/ 533 w 573"/>
                <a:gd name="T99" fmla="*/ 19 h 361"/>
                <a:gd name="T100" fmla="*/ 525 w 573"/>
                <a:gd name="T101" fmla="*/ 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757292" y="4086509"/>
              <a:ext cx="87839" cy="80431"/>
            </a:xfrm>
            <a:custGeom>
              <a:avLst/>
              <a:gdLst>
                <a:gd name="T0" fmla="*/ 81 w 88"/>
                <a:gd name="T1" fmla="*/ 43 h 80"/>
                <a:gd name="T2" fmla="*/ 88 w 88"/>
                <a:gd name="T3" fmla="*/ 35 h 80"/>
                <a:gd name="T4" fmla="*/ 88 w 88"/>
                <a:gd name="T5" fmla="*/ 35 h 80"/>
                <a:gd name="T6" fmla="*/ 88 w 88"/>
                <a:gd name="T7" fmla="*/ 35 h 80"/>
                <a:gd name="T8" fmla="*/ 88 w 88"/>
                <a:gd name="T9" fmla="*/ 34 h 80"/>
                <a:gd name="T10" fmla="*/ 62 w 88"/>
                <a:gd name="T11" fmla="*/ 13 h 80"/>
                <a:gd name="T12" fmla="*/ 28 w 88"/>
                <a:gd name="T13" fmla="*/ 1 h 80"/>
                <a:gd name="T14" fmla="*/ 16 w 88"/>
                <a:gd name="T15" fmla="*/ 5 h 80"/>
                <a:gd name="T16" fmla="*/ 16 w 88"/>
                <a:gd name="T17" fmla="*/ 27 h 80"/>
                <a:gd name="T18" fmla="*/ 4 w 88"/>
                <a:gd name="T19" fmla="*/ 49 h 80"/>
                <a:gd name="T20" fmla="*/ 0 w 88"/>
                <a:gd name="T21" fmla="*/ 54 h 80"/>
                <a:gd name="T22" fmla="*/ 10 w 88"/>
                <a:gd name="T23" fmla="*/ 66 h 80"/>
                <a:gd name="T24" fmla="*/ 11 w 88"/>
                <a:gd name="T25" fmla="*/ 66 h 80"/>
                <a:gd name="T26" fmla="*/ 14 w 88"/>
                <a:gd name="T27" fmla="*/ 75 h 80"/>
                <a:gd name="T28" fmla="*/ 27 w 88"/>
                <a:gd name="T29" fmla="*/ 80 h 80"/>
                <a:gd name="T30" fmla="*/ 45 w 88"/>
                <a:gd name="T31" fmla="*/ 74 h 80"/>
                <a:gd name="T32" fmla="*/ 67 w 88"/>
                <a:gd name="T33" fmla="*/ 78 h 80"/>
                <a:gd name="T34" fmla="*/ 68 w 88"/>
                <a:gd name="T35" fmla="*/ 71 h 80"/>
                <a:gd name="T36" fmla="*/ 81 w 88"/>
                <a:gd name="T3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333974" y="3783836"/>
              <a:ext cx="501633" cy="387337"/>
            </a:xfrm>
            <a:custGeom>
              <a:avLst/>
              <a:gdLst>
                <a:gd name="T0" fmla="*/ 317 w 498"/>
                <a:gd name="T1" fmla="*/ 59 h 385"/>
                <a:gd name="T2" fmla="*/ 223 w 498"/>
                <a:gd name="T3" fmla="*/ 22 h 385"/>
                <a:gd name="T4" fmla="*/ 223 w 498"/>
                <a:gd name="T5" fmla="*/ 3 h 385"/>
                <a:gd name="T6" fmla="*/ 215 w 498"/>
                <a:gd name="T7" fmla="*/ 0 h 385"/>
                <a:gd name="T8" fmla="*/ 175 w 498"/>
                <a:gd name="T9" fmla="*/ 42 h 385"/>
                <a:gd name="T10" fmla="*/ 151 w 498"/>
                <a:gd name="T11" fmla="*/ 63 h 385"/>
                <a:gd name="T12" fmla="*/ 125 w 498"/>
                <a:gd name="T13" fmla="*/ 50 h 385"/>
                <a:gd name="T14" fmla="*/ 81 w 498"/>
                <a:gd name="T15" fmla="*/ 67 h 385"/>
                <a:gd name="T16" fmla="*/ 26 w 498"/>
                <a:gd name="T17" fmla="*/ 30 h 385"/>
                <a:gd name="T18" fmla="*/ 4 w 498"/>
                <a:gd name="T19" fmla="*/ 45 h 385"/>
                <a:gd name="T20" fmla="*/ 4 w 498"/>
                <a:gd name="T21" fmla="*/ 47 h 385"/>
                <a:gd name="T22" fmla="*/ 0 w 498"/>
                <a:gd name="T23" fmla="*/ 52 h 385"/>
                <a:gd name="T24" fmla="*/ 11 w 498"/>
                <a:gd name="T25" fmla="*/ 54 h 385"/>
                <a:gd name="T26" fmla="*/ 12 w 498"/>
                <a:gd name="T27" fmla="*/ 56 h 385"/>
                <a:gd name="T28" fmla="*/ 90 w 498"/>
                <a:gd name="T29" fmla="*/ 113 h 385"/>
                <a:gd name="T30" fmla="*/ 164 w 498"/>
                <a:gd name="T31" fmla="*/ 196 h 385"/>
                <a:gd name="T32" fmla="*/ 237 w 498"/>
                <a:gd name="T33" fmla="*/ 190 h 385"/>
                <a:gd name="T34" fmla="*/ 239 w 498"/>
                <a:gd name="T35" fmla="*/ 188 h 385"/>
                <a:gd name="T36" fmla="*/ 260 w 498"/>
                <a:gd name="T37" fmla="*/ 193 h 385"/>
                <a:gd name="T38" fmla="*/ 262 w 498"/>
                <a:gd name="T39" fmla="*/ 196 h 385"/>
                <a:gd name="T40" fmla="*/ 245 w 498"/>
                <a:gd name="T41" fmla="*/ 244 h 385"/>
                <a:gd name="T42" fmla="*/ 220 w 498"/>
                <a:gd name="T43" fmla="*/ 246 h 385"/>
                <a:gd name="T44" fmla="*/ 194 w 498"/>
                <a:gd name="T45" fmla="*/ 307 h 385"/>
                <a:gd name="T46" fmla="*/ 234 w 498"/>
                <a:gd name="T47" fmla="*/ 334 h 385"/>
                <a:gd name="T48" fmla="*/ 244 w 498"/>
                <a:gd name="T49" fmla="*/ 352 h 385"/>
                <a:gd name="T50" fmla="*/ 262 w 498"/>
                <a:gd name="T51" fmla="*/ 349 h 385"/>
                <a:gd name="T52" fmla="*/ 302 w 498"/>
                <a:gd name="T53" fmla="*/ 365 h 385"/>
                <a:gd name="T54" fmla="*/ 312 w 498"/>
                <a:gd name="T55" fmla="*/ 378 h 385"/>
                <a:gd name="T56" fmla="*/ 348 w 498"/>
                <a:gd name="T57" fmla="*/ 379 h 385"/>
                <a:gd name="T58" fmla="*/ 401 w 498"/>
                <a:gd name="T59" fmla="*/ 377 h 385"/>
                <a:gd name="T60" fmla="*/ 418 w 498"/>
                <a:gd name="T61" fmla="*/ 366 h 385"/>
                <a:gd name="T62" fmla="*/ 417 w 498"/>
                <a:gd name="T63" fmla="*/ 344 h 385"/>
                <a:gd name="T64" fmla="*/ 428 w 498"/>
                <a:gd name="T65" fmla="*/ 315 h 385"/>
                <a:gd name="T66" fmla="*/ 447 w 498"/>
                <a:gd name="T67" fmla="*/ 293 h 385"/>
                <a:gd name="T68" fmla="*/ 490 w 498"/>
                <a:gd name="T69" fmla="*/ 293 h 385"/>
                <a:gd name="T70" fmla="*/ 477 w 498"/>
                <a:gd name="T71" fmla="*/ 259 h 385"/>
                <a:gd name="T72" fmla="*/ 458 w 498"/>
                <a:gd name="T73" fmla="*/ 255 h 385"/>
                <a:gd name="T74" fmla="*/ 458 w 498"/>
                <a:gd name="T75" fmla="*/ 254 h 385"/>
                <a:gd name="T76" fmla="*/ 410 w 498"/>
                <a:gd name="T77" fmla="*/ 227 h 385"/>
                <a:gd name="T78" fmla="*/ 387 w 498"/>
                <a:gd name="T79" fmla="*/ 218 h 385"/>
                <a:gd name="T80" fmla="*/ 348 w 498"/>
                <a:gd name="T81" fmla="*/ 11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071516" y="3041970"/>
              <a:ext cx="465650" cy="666727"/>
            </a:xfrm>
            <a:custGeom>
              <a:avLst/>
              <a:gdLst>
                <a:gd name="T0" fmla="*/ 417 w 463"/>
                <a:gd name="T1" fmla="*/ 196 h 662"/>
                <a:gd name="T2" fmla="*/ 368 w 463"/>
                <a:gd name="T3" fmla="*/ 183 h 662"/>
                <a:gd name="T4" fmla="*/ 366 w 463"/>
                <a:gd name="T5" fmla="*/ 137 h 662"/>
                <a:gd name="T6" fmla="*/ 352 w 463"/>
                <a:gd name="T7" fmla="*/ 121 h 662"/>
                <a:gd name="T8" fmla="*/ 307 w 463"/>
                <a:gd name="T9" fmla="*/ 101 h 662"/>
                <a:gd name="T10" fmla="*/ 309 w 463"/>
                <a:gd name="T11" fmla="*/ 64 h 662"/>
                <a:gd name="T12" fmla="*/ 298 w 463"/>
                <a:gd name="T13" fmla="*/ 53 h 662"/>
                <a:gd name="T14" fmla="*/ 275 w 463"/>
                <a:gd name="T15" fmla="*/ 39 h 662"/>
                <a:gd name="T16" fmla="*/ 263 w 463"/>
                <a:gd name="T17" fmla="*/ 0 h 662"/>
                <a:gd name="T18" fmla="*/ 235 w 463"/>
                <a:gd name="T19" fmla="*/ 22 h 662"/>
                <a:gd name="T20" fmla="*/ 205 w 463"/>
                <a:gd name="T21" fmla="*/ 64 h 662"/>
                <a:gd name="T22" fmla="*/ 188 w 463"/>
                <a:gd name="T23" fmla="*/ 88 h 662"/>
                <a:gd name="T24" fmla="*/ 154 w 463"/>
                <a:gd name="T25" fmla="*/ 104 h 662"/>
                <a:gd name="T26" fmla="*/ 117 w 463"/>
                <a:gd name="T27" fmla="*/ 104 h 662"/>
                <a:gd name="T28" fmla="*/ 83 w 463"/>
                <a:gd name="T29" fmla="*/ 131 h 662"/>
                <a:gd name="T30" fmla="*/ 62 w 463"/>
                <a:gd name="T31" fmla="*/ 120 h 662"/>
                <a:gd name="T32" fmla="*/ 43 w 463"/>
                <a:gd name="T33" fmla="*/ 85 h 662"/>
                <a:gd name="T34" fmla="*/ 20 w 463"/>
                <a:gd name="T35" fmla="*/ 126 h 662"/>
                <a:gd name="T36" fmla="*/ 19 w 463"/>
                <a:gd name="T37" fmla="*/ 128 h 662"/>
                <a:gd name="T38" fmla="*/ 38 w 463"/>
                <a:gd name="T39" fmla="*/ 221 h 662"/>
                <a:gd name="T40" fmla="*/ 47 w 463"/>
                <a:gd name="T41" fmla="*/ 247 h 662"/>
                <a:gd name="T42" fmla="*/ 15 w 463"/>
                <a:gd name="T43" fmla="*/ 264 h 662"/>
                <a:gd name="T44" fmla="*/ 62 w 463"/>
                <a:gd name="T45" fmla="*/ 316 h 662"/>
                <a:gd name="T46" fmla="*/ 62 w 463"/>
                <a:gd name="T47" fmla="*/ 318 h 662"/>
                <a:gd name="T48" fmla="*/ 48 w 463"/>
                <a:gd name="T49" fmla="*/ 371 h 662"/>
                <a:gd name="T50" fmla="*/ 20 w 463"/>
                <a:gd name="T51" fmla="*/ 389 h 662"/>
                <a:gd name="T52" fmla="*/ 47 w 463"/>
                <a:gd name="T53" fmla="*/ 473 h 662"/>
                <a:gd name="T54" fmla="*/ 63 w 463"/>
                <a:gd name="T55" fmla="*/ 500 h 662"/>
                <a:gd name="T56" fmla="*/ 41 w 463"/>
                <a:gd name="T57" fmla="*/ 548 h 662"/>
                <a:gd name="T58" fmla="*/ 25 w 463"/>
                <a:gd name="T59" fmla="*/ 595 h 662"/>
                <a:gd name="T60" fmla="*/ 27 w 463"/>
                <a:gd name="T61" fmla="*/ 628 h 662"/>
                <a:gd name="T62" fmla="*/ 35 w 463"/>
                <a:gd name="T63" fmla="*/ 636 h 662"/>
                <a:gd name="T64" fmla="*/ 36 w 463"/>
                <a:gd name="T65" fmla="*/ 643 h 662"/>
                <a:gd name="T66" fmla="*/ 36 w 463"/>
                <a:gd name="T67" fmla="*/ 644 h 662"/>
                <a:gd name="T68" fmla="*/ 122 w 463"/>
                <a:gd name="T69" fmla="*/ 654 h 662"/>
                <a:gd name="T70" fmla="*/ 148 w 463"/>
                <a:gd name="T71" fmla="*/ 611 h 662"/>
                <a:gd name="T72" fmla="*/ 274 w 463"/>
                <a:gd name="T73" fmla="*/ 466 h 662"/>
                <a:gd name="T74" fmla="*/ 329 w 463"/>
                <a:gd name="T75" fmla="*/ 432 h 662"/>
                <a:gd name="T76" fmla="*/ 308 w 463"/>
                <a:gd name="T77" fmla="*/ 412 h 662"/>
                <a:gd name="T78" fmla="*/ 302 w 463"/>
                <a:gd name="T79" fmla="*/ 389 h 662"/>
                <a:gd name="T80" fmla="*/ 230 w 463"/>
                <a:gd name="T81" fmla="*/ 315 h 662"/>
                <a:gd name="T82" fmla="*/ 160 w 463"/>
                <a:gd name="T83" fmla="*/ 301 h 662"/>
                <a:gd name="T84" fmla="*/ 133 w 463"/>
                <a:gd name="T85" fmla="*/ 263 h 662"/>
                <a:gd name="T86" fmla="*/ 175 w 463"/>
                <a:gd name="T87" fmla="*/ 195 h 662"/>
                <a:gd name="T88" fmla="*/ 186 w 463"/>
                <a:gd name="T89" fmla="*/ 162 h 662"/>
                <a:gd name="T90" fmla="*/ 273 w 463"/>
                <a:gd name="T91" fmla="*/ 177 h 662"/>
                <a:gd name="T92" fmla="*/ 267 w 463"/>
                <a:gd name="T93" fmla="*/ 211 h 662"/>
                <a:gd name="T94" fmla="*/ 315 w 463"/>
                <a:gd name="T95" fmla="*/ 252 h 662"/>
                <a:gd name="T96" fmla="*/ 395 w 463"/>
                <a:gd name="T97" fmla="*/ 321 h 662"/>
                <a:gd name="T98" fmla="*/ 437 w 463"/>
                <a:gd name="T99" fmla="*/ 270 h 662"/>
                <a:gd name="T100" fmla="*/ 443 w 463"/>
                <a:gd name="T101" fmla="*/ 244 h 662"/>
                <a:gd name="T102" fmla="*/ 462 w 463"/>
                <a:gd name="T103" fmla="*/ 230 h 662"/>
                <a:gd name="T104" fmla="*/ 428 w 463"/>
                <a:gd name="T105" fmla="*/ 205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856682" y="3682239"/>
              <a:ext cx="494225" cy="485758"/>
            </a:xfrm>
            <a:custGeom>
              <a:avLst/>
              <a:gdLst>
                <a:gd name="T0" fmla="*/ 108 w 491"/>
                <a:gd name="T1" fmla="*/ 159 h 483"/>
                <a:gd name="T2" fmla="*/ 4 w 491"/>
                <a:gd name="T3" fmla="*/ 215 h 483"/>
                <a:gd name="T4" fmla="*/ 40 w 491"/>
                <a:gd name="T5" fmla="*/ 293 h 483"/>
                <a:gd name="T6" fmla="*/ 41 w 491"/>
                <a:gd name="T7" fmla="*/ 294 h 483"/>
                <a:gd name="T8" fmla="*/ 88 w 491"/>
                <a:gd name="T9" fmla="*/ 377 h 483"/>
                <a:gd name="T10" fmla="*/ 115 w 491"/>
                <a:gd name="T11" fmla="*/ 383 h 483"/>
                <a:gd name="T12" fmla="*/ 139 w 491"/>
                <a:gd name="T13" fmla="*/ 397 h 483"/>
                <a:gd name="T14" fmla="*/ 280 w 491"/>
                <a:gd name="T15" fmla="*/ 408 h 483"/>
                <a:gd name="T16" fmla="*/ 287 w 491"/>
                <a:gd name="T17" fmla="*/ 457 h 483"/>
                <a:gd name="T18" fmla="*/ 344 w 491"/>
                <a:gd name="T19" fmla="*/ 450 h 483"/>
                <a:gd name="T20" fmla="*/ 375 w 491"/>
                <a:gd name="T21" fmla="*/ 482 h 483"/>
                <a:gd name="T22" fmla="*/ 399 w 491"/>
                <a:gd name="T23" fmla="*/ 460 h 483"/>
                <a:gd name="T24" fmla="*/ 429 w 491"/>
                <a:gd name="T25" fmla="*/ 462 h 483"/>
                <a:gd name="T26" fmla="*/ 458 w 491"/>
                <a:gd name="T27" fmla="*/ 437 h 483"/>
                <a:gd name="T28" fmla="*/ 453 w 491"/>
                <a:gd name="T29" fmla="*/ 430 h 483"/>
                <a:gd name="T30" fmla="*/ 456 w 491"/>
                <a:gd name="T31" fmla="*/ 403 h 483"/>
                <a:gd name="T32" fmla="*/ 402 w 491"/>
                <a:gd name="T33" fmla="*/ 387 h 483"/>
                <a:gd name="T34" fmla="*/ 375 w 491"/>
                <a:gd name="T35" fmla="*/ 345 h 483"/>
                <a:gd name="T36" fmla="*/ 365 w 491"/>
                <a:gd name="T37" fmla="*/ 312 h 483"/>
                <a:gd name="T38" fmla="*/ 392 w 491"/>
                <a:gd name="T39" fmla="*/ 299 h 483"/>
                <a:gd name="T40" fmla="*/ 410 w 491"/>
                <a:gd name="T41" fmla="*/ 269 h 483"/>
                <a:gd name="T42" fmla="*/ 423 w 491"/>
                <a:gd name="T43" fmla="*/ 259 h 483"/>
                <a:gd name="T44" fmla="*/ 421 w 491"/>
                <a:gd name="T45" fmla="*/ 213 h 483"/>
                <a:gd name="T46" fmla="*/ 449 w 491"/>
                <a:gd name="T47" fmla="*/ 219 h 483"/>
                <a:gd name="T48" fmla="*/ 450 w 491"/>
                <a:gd name="T49" fmla="*/ 222 h 483"/>
                <a:gd name="T50" fmla="*/ 491 w 491"/>
                <a:gd name="T51" fmla="*/ 214 h 483"/>
                <a:gd name="T52" fmla="*/ 445 w 491"/>
                <a:gd name="T53" fmla="*/ 180 h 483"/>
                <a:gd name="T54" fmla="*/ 401 w 491"/>
                <a:gd name="T55" fmla="*/ 168 h 483"/>
                <a:gd name="T56" fmla="*/ 400 w 491"/>
                <a:gd name="T57" fmla="*/ 167 h 483"/>
                <a:gd name="T58" fmla="*/ 345 w 491"/>
                <a:gd name="T59" fmla="*/ 127 h 483"/>
                <a:gd name="T60" fmla="*/ 391 w 491"/>
                <a:gd name="T61" fmla="*/ 76 h 483"/>
                <a:gd name="T62" fmla="*/ 373 w 491"/>
                <a:gd name="T63" fmla="*/ 25 h 483"/>
                <a:gd name="T64" fmla="*/ 299 w 491"/>
                <a:gd name="T65" fmla="*/ 38 h 483"/>
                <a:gd name="T66" fmla="*/ 267 w 491"/>
                <a:gd name="T67" fmla="*/ 19 h 483"/>
                <a:gd name="T68" fmla="*/ 252 w 491"/>
                <a:gd name="T69" fmla="*/ 15 h 483"/>
                <a:gd name="T70" fmla="*/ 250 w 491"/>
                <a:gd name="T71" fmla="*/ 8 h 483"/>
                <a:gd name="T72" fmla="*/ 250 w 491"/>
                <a:gd name="T73" fmla="*/ 7 h 483"/>
                <a:gd name="T74" fmla="*/ 249 w 491"/>
                <a:gd name="T75" fmla="*/ 4 h 483"/>
                <a:gd name="T76" fmla="*/ 249 w 491"/>
                <a:gd name="T77" fmla="*/ 0 h 483"/>
                <a:gd name="T78" fmla="*/ 244 w 491"/>
                <a:gd name="T79" fmla="*/ 28 h 483"/>
                <a:gd name="T80" fmla="*/ 241 w 491"/>
                <a:gd name="T81" fmla="*/ 48 h 483"/>
                <a:gd name="T82" fmla="*/ 244 w 491"/>
                <a:gd name="T83" fmla="*/ 89 h 483"/>
                <a:gd name="T84" fmla="*/ 241 w 491"/>
                <a:gd name="T85" fmla="*/ 92 h 483"/>
                <a:gd name="T86" fmla="*/ 229 w 491"/>
                <a:gd name="T87" fmla="*/ 127 h 483"/>
                <a:gd name="T88" fmla="*/ 177 w 491"/>
                <a:gd name="T89" fmla="*/ 144 h 483"/>
                <a:gd name="T90" fmla="*/ 110 w 491"/>
                <a:gd name="T91" fmla="*/ 15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781633" y="4720428"/>
              <a:ext cx="140754" cy="339713"/>
            </a:xfrm>
            <a:custGeom>
              <a:avLst/>
              <a:gdLst>
                <a:gd name="T0" fmla="*/ 105 w 139"/>
                <a:gd name="T1" fmla="*/ 0 h 338"/>
                <a:gd name="T2" fmla="*/ 32 w 139"/>
                <a:gd name="T3" fmla="*/ 92 h 338"/>
                <a:gd name="T4" fmla="*/ 0 w 139"/>
                <a:gd name="T5" fmla="*/ 143 h 338"/>
                <a:gd name="T6" fmla="*/ 7 w 139"/>
                <a:gd name="T7" fmla="*/ 202 h 338"/>
                <a:gd name="T8" fmla="*/ 7 w 139"/>
                <a:gd name="T9" fmla="*/ 203 h 338"/>
                <a:gd name="T10" fmla="*/ 7 w 139"/>
                <a:gd name="T11" fmla="*/ 203 h 338"/>
                <a:gd name="T12" fmla="*/ 2 w 139"/>
                <a:gd name="T13" fmla="*/ 243 h 338"/>
                <a:gd name="T14" fmla="*/ 5 w 139"/>
                <a:gd name="T15" fmla="*/ 266 h 338"/>
                <a:gd name="T16" fmla="*/ 48 w 139"/>
                <a:gd name="T17" fmla="*/ 294 h 338"/>
                <a:gd name="T18" fmla="*/ 48 w 139"/>
                <a:gd name="T19" fmla="*/ 294 h 338"/>
                <a:gd name="T20" fmla="*/ 49 w 139"/>
                <a:gd name="T21" fmla="*/ 294 h 338"/>
                <a:gd name="T22" fmla="*/ 51 w 139"/>
                <a:gd name="T23" fmla="*/ 298 h 338"/>
                <a:gd name="T24" fmla="*/ 51 w 139"/>
                <a:gd name="T25" fmla="*/ 298 h 338"/>
                <a:gd name="T26" fmla="*/ 67 w 139"/>
                <a:gd name="T27" fmla="*/ 326 h 338"/>
                <a:gd name="T28" fmla="*/ 81 w 139"/>
                <a:gd name="T29" fmla="*/ 338 h 338"/>
                <a:gd name="T30" fmla="*/ 87 w 139"/>
                <a:gd name="T31" fmla="*/ 268 h 338"/>
                <a:gd name="T32" fmla="*/ 87 w 139"/>
                <a:gd name="T33" fmla="*/ 266 h 338"/>
                <a:gd name="T34" fmla="*/ 118 w 139"/>
                <a:gd name="T35" fmla="*/ 192 h 338"/>
                <a:gd name="T36" fmla="*/ 129 w 139"/>
                <a:gd name="T37" fmla="*/ 104 h 338"/>
                <a:gd name="T38" fmla="*/ 129 w 139"/>
                <a:gd name="T39" fmla="*/ 103 h 338"/>
                <a:gd name="T40" fmla="*/ 130 w 139"/>
                <a:gd name="T41" fmla="*/ 102 h 338"/>
                <a:gd name="T42" fmla="*/ 139 w 139"/>
                <a:gd name="T43" fmla="*/ 79 h 338"/>
                <a:gd name="T44" fmla="*/ 132 w 139"/>
                <a:gd name="T45" fmla="*/ 59 h 338"/>
                <a:gd name="T46" fmla="*/ 132 w 139"/>
                <a:gd name="T47" fmla="*/ 58 h 338"/>
                <a:gd name="T48" fmla="*/ 131 w 139"/>
                <a:gd name="T49" fmla="*/ 58 h 338"/>
                <a:gd name="T50" fmla="*/ 129 w 139"/>
                <a:gd name="T51" fmla="*/ 31 h 338"/>
                <a:gd name="T52" fmla="*/ 130 w 139"/>
                <a:gd name="T53" fmla="*/ 30 h 338"/>
                <a:gd name="T54" fmla="*/ 131 w 139"/>
                <a:gd name="T55" fmla="*/ 28 h 338"/>
                <a:gd name="T56" fmla="*/ 136 w 139"/>
                <a:gd name="T57" fmla="*/ 22 h 338"/>
                <a:gd name="T58" fmla="*/ 139 w 139"/>
                <a:gd name="T59" fmla="*/ 15 h 338"/>
                <a:gd name="T60" fmla="*/ 105 w 139"/>
                <a:gd name="T6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744503" y="5322599"/>
              <a:ext cx="216951" cy="185202"/>
            </a:xfrm>
            <a:custGeom>
              <a:avLst/>
              <a:gdLst>
                <a:gd name="T0" fmla="*/ 98 w 216"/>
                <a:gd name="T1" fmla="*/ 18 h 184"/>
                <a:gd name="T2" fmla="*/ 95 w 216"/>
                <a:gd name="T3" fmla="*/ 24 h 184"/>
                <a:gd name="T4" fmla="*/ 95 w 216"/>
                <a:gd name="T5" fmla="*/ 25 h 184"/>
                <a:gd name="T6" fmla="*/ 94 w 216"/>
                <a:gd name="T7" fmla="*/ 27 h 184"/>
                <a:gd name="T8" fmla="*/ 50 w 216"/>
                <a:gd name="T9" fmla="*/ 37 h 184"/>
                <a:gd name="T10" fmla="*/ 52 w 216"/>
                <a:gd name="T11" fmla="*/ 43 h 184"/>
                <a:gd name="T12" fmla="*/ 66 w 216"/>
                <a:gd name="T13" fmla="*/ 58 h 184"/>
                <a:gd name="T14" fmla="*/ 62 w 216"/>
                <a:gd name="T15" fmla="*/ 60 h 184"/>
                <a:gd name="T16" fmla="*/ 42 w 216"/>
                <a:gd name="T17" fmla="*/ 70 h 184"/>
                <a:gd name="T18" fmla="*/ 10 w 216"/>
                <a:gd name="T19" fmla="*/ 94 h 184"/>
                <a:gd name="T20" fmla="*/ 18 w 216"/>
                <a:gd name="T21" fmla="*/ 165 h 184"/>
                <a:gd name="T22" fmla="*/ 49 w 216"/>
                <a:gd name="T23" fmla="*/ 168 h 184"/>
                <a:gd name="T24" fmla="*/ 50 w 216"/>
                <a:gd name="T25" fmla="*/ 168 h 184"/>
                <a:gd name="T26" fmla="*/ 50 w 216"/>
                <a:gd name="T27" fmla="*/ 169 h 184"/>
                <a:gd name="T28" fmla="*/ 82 w 216"/>
                <a:gd name="T29" fmla="*/ 184 h 184"/>
                <a:gd name="T30" fmla="*/ 116 w 216"/>
                <a:gd name="T31" fmla="*/ 179 h 184"/>
                <a:gd name="T32" fmla="*/ 165 w 216"/>
                <a:gd name="T33" fmla="*/ 139 h 184"/>
                <a:gd name="T34" fmla="*/ 166 w 216"/>
                <a:gd name="T35" fmla="*/ 139 h 184"/>
                <a:gd name="T36" fmla="*/ 169 w 216"/>
                <a:gd name="T37" fmla="*/ 137 h 184"/>
                <a:gd name="T38" fmla="*/ 183 w 216"/>
                <a:gd name="T39" fmla="*/ 132 h 184"/>
                <a:gd name="T40" fmla="*/ 179 w 216"/>
                <a:gd name="T41" fmla="*/ 88 h 184"/>
                <a:gd name="T42" fmla="*/ 179 w 216"/>
                <a:gd name="T43" fmla="*/ 86 h 184"/>
                <a:gd name="T44" fmla="*/ 198 w 216"/>
                <a:gd name="T45" fmla="*/ 58 h 184"/>
                <a:gd name="T46" fmla="*/ 198 w 216"/>
                <a:gd name="T47" fmla="*/ 57 h 184"/>
                <a:gd name="T48" fmla="*/ 199 w 216"/>
                <a:gd name="T49" fmla="*/ 57 h 184"/>
                <a:gd name="T50" fmla="*/ 214 w 216"/>
                <a:gd name="T51" fmla="*/ 46 h 184"/>
                <a:gd name="T52" fmla="*/ 210 w 216"/>
                <a:gd name="T53" fmla="*/ 12 h 184"/>
                <a:gd name="T54" fmla="*/ 195 w 216"/>
                <a:gd name="T55" fmla="*/ 0 h 184"/>
                <a:gd name="T56" fmla="*/ 197 w 216"/>
                <a:gd name="T57" fmla="*/ 16 h 184"/>
                <a:gd name="T58" fmla="*/ 169 w 216"/>
                <a:gd name="T59" fmla="*/ 11 h 184"/>
                <a:gd name="T60" fmla="*/ 156 w 216"/>
                <a:gd name="T61" fmla="*/ 18 h 184"/>
                <a:gd name="T62" fmla="*/ 155 w 216"/>
                <a:gd name="T63" fmla="*/ 18 h 184"/>
                <a:gd name="T64" fmla="*/ 155 w 216"/>
                <a:gd name="T65" fmla="*/ 18 h 184"/>
                <a:gd name="T66" fmla="*/ 98 w 216"/>
                <a:gd name="T67" fmla="*/ 1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085905" y="1770218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zh-CN" altLang="en-US" sz="1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  <a:endParaRPr lang="zh-HK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85905" y="3206473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zh-CN" altLang="en-US" sz="1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  <a:endParaRPr lang="zh-HK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85905" y="4642726"/>
            <a:ext cx="1768530" cy="50804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r>
              <a:rPr lang="zh-CN" altLang="en-US" sz="1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  <a:endParaRPr lang="zh-HK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85905" y="2362544"/>
            <a:ext cx="505432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en-US" altLang="zh-CN" sz="1200" dirty="0">
                <a:latin typeface="Century Gothic"/>
                <a:ea typeface="微软雅黑"/>
              </a:rPr>
              <a:t> </a:t>
            </a:r>
            <a:r>
              <a:rPr lang="en-US" altLang="zh-CN" sz="1200" dirty="0" smtClean="0">
                <a:latin typeface="Century Gothic"/>
                <a:ea typeface="微软雅黑"/>
              </a:rPr>
              <a:t>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85905" y="3843041"/>
            <a:ext cx="505432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en-US" altLang="zh-CN" sz="1200" dirty="0">
                <a:latin typeface="Century Gothic"/>
                <a:ea typeface="微软雅黑"/>
              </a:rPr>
              <a:t> </a:t>
            </a:r>
            <a:r>
              <a:rPr lang="en-US" altLang="zh-CN" sz="1200" dirty="0" smtClean="0">
                <a:latin typeface="Century Gothic"/>
                <a:ea typeface="微软雅黑"/>
              </a:rPr>
              <a:t>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85905" y="5333528"/>
            <a:ext cx="5054320" cy="57246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Century Gothic"/>
                <a:ea typeface="微软雅黑"/>
              </a:rPr>
              <a:t>在这里输入你</a:t>
            </a:r>
            <a:r>
              <a:rPr lang="zh-CN" altLang="en-US" sz="1200" dirty="0">
                <a:latin typeface="Century Gothic"/>
                <a:ea typeface="微软雅黑"/>
              </a:rPr>
              <a:t>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r>
              <a:rPr lang="en-US" altLang="zh-CN" sz="1200" dirty="0">
                <a:latin typeface="Century Gothic"/>
                <a:ea typeface="微软雅黑"/>
              </a:rPr>
              <a:t> </a:t>
            </a:r>
            <a:r>
              <a:rPr lang="en-US" altLang="zh-CN" sz="1200" dirty="0" smtClean="0">
                <a:latin typeface="Century Gothic"/>
                <a:ea typeface="微软雅黑"/>
              </a:rPr>
              <a:t>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</a:t>
            </a:r>
            <a:r>
              <a:rPr lang="zh-CN" altLang="en-US" sz="1200" dirty="0" smtClean="0">
                <a:latin typeface="Century Gothic"/>
                <a:ea typeface="微软雅黑"/>
              </a:rPr>
              <a:t>在</a:t>
            </a:r>
            <a:r>
              <a:rPr lang="zh-CN" altLang="en-US" sz="1200" dirty="0">
                <a:latin typeface="Century Gothic"/>
                <a:ea typeface="微软雅黑"/>
              </a:rPr>
              <a:t>这里输入你的文字      在这里输入你的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       在</a:t>
            </a:r>
            <a:r>
              <a:rPr lang="zh-CN" altLang="en-US" sz="1200" dirty="0">
                <a:latin typeface="Century Gothic"/>
                <a:ea typeface="微软雅黑"/>
              </a:rPr>
              <a:t>这里输入你的</a:t>
            </a:r>
            <a:r>
              <a:rPr lang="zh-CN" altLang="en-US" sz="1200" dirty="0" smtClean="0">
                <a:latin typeface="Century Gothic"/>
                <a:ea typeface="微软雅黑"/>
              </a:rPr>
              <a:t>文字</a:t>
            </a:r>
            <a:endParaRPr lang="zh-CN" altLang="en-US" sz="1200" dirty="0"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628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1459</Words>
  <Application>Microsoft Office PowerPoint</Application>
  <PresentationFormat>宽屏</PresentationFormat>
  <Paragraphs>166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Century Gothic</vt:lpstr>
      <vt:lpstr>Calibri Light</vt:lpstr>
      <vt:lpstr>宋体</vt:lpstr>
      <vt:lpstr>微软雅黑</vt:lpstr>
      <vt:lpstr>Calibri</vt:lpstr>
      <vt:lpstr>Arial Black</vt:lpstr>
      <vt:lpstr>PMingLiU</vt:lpstr>
      <vt:lpstr>Arial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14</cp:revision>
  <dcterms:created xsi:type="dcterms:W3CDTF">2015-11-24T02:31:46Z</dcterms:created>
  <dcterms:modified xsi:type="dcterms:W3CDTF">2016-11-06T09:32:50Z</dcterms:modified>
  <cp:category>锐旗设计；https://9ppt.taobao.com</cp:category>
</cp:coreProperties>
</file>